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notesSlides/notesSlide1.xml" ContentType="application/vnd.openxmlformats-officedocument.presentationml.notesSlide+xml"/>
  <Override PartName="/ppt/tags/tag58.xml" ContentType="application/vnd.openxmlformats-officedocument.presentationml.tags+xml"/>
  <Override PartName="/ppt/notesSlides/notesSlide2.xml" ContentType="application/vnd.openxmlformats-officedocument.presentationml.notesSlide+xml"/>
  <Override PartName="/ppt/tags/tag59.xml" ContentType="application/vnd.openxmlformats-officedocument.presentationml.tags+xml"/>
  <Override PartName="/ppt/notesSlides/notesSlide3.xml" ContentType="application/vnd.openxmlformats-officedocument.presentationml.notesSlide+xml"/>
  <Override PartName="/ppt/tags/tag60.xml" ContentType="application/vnd.openxmlformats-officedocument.presentationml.tags+xml"/>
  <Override PartName="/ppt/notesSlides/notesSlide4.xml" ContentType="application/vnd.openxmlformats-officedocument.presentationml.notesSlide+xml"/>
  <Override PartName="/ppt/tags/tag61.xml" ContentType="application/vnd.openxmlformats-officedocument.presentationml.tags+xml"/>
  <Override PartName="/ppt/notesSlides/notesSlide5.xml" ContentType="application/vnd.openxmlformats-officedocument.presentationml.notesSlide+xml"/>
  <Override PartName="/ppt/tags/tag62.xml" ContentType="application/vnd.openxmlformats-officedocument.presentationml.tags+xml"/>
  <Override PartName="/ppt/notesSlides/notesSlide6.xml" ContentType="application/vnd.openxmlformats-officedocument.presentationml.notesSlide+xml"/>
  <Override PartName="/ppt/tags/tag63.xml" ContentType="application/vnd.openxmlformats-officedocument.presentationml.tags+xml"/>
  <Override PartName="/ppt/notesSlides/notesSlide7.xml" ContentType="application/vnd.openxmlformats-officedocument.presentationml.notesSlide+xml"/>
  <Override PartName="/ppt/tags/tag64.xml" ContentType="application/vnd.openxmlformats-officedocument.presentationml.tags+xml"/>
  <Override PartName="/ppt/notesSlides/notesSlide8.xml" ContentType="application/vnd.openxmlformats-officedocument.presentationml.notesSlide+xml"/>
  <Override PartName="/ppt/tags/tag65.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99" r:id="rId2"/>
  </p:sldMasterIdLst>
  <p:notesMasterIdLst>
    <p:notesMasterId r:id="rId12"/>
  </p:notesMasterIdLst>
  <p:handoutMasterIdLst>
    <p:handoutMasterId r:id="rId13"/>
  </p:handoutMasterIdLst>
  <p:sldIdLst>
    <p:sldId id="971" r:id="rId3"/>
    <p:sldId id="953" r:id="rId4"/>
    <p:sldId id="1053" r:id="rId5"/>
    <p:sldId id="997" r:id="rId6"/>
    <p:sldId id="1054" r:id="rId7"/>
    <p:sldId id="1056" r:id="rId8"/>
    <p:sldId id="1059" r:id="rId9"/>
    <p:sldId id="1058" r:id="rId10"/>
    <p:sldId id="1029" r:id="rId11"/>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e Slides" id="{BBA9B649-70DE-6847-999F-CC240BB879A9}">
          <p14:sldIdLst>
            <p14:sldId id="971"/>
            <p14:sldId id="953"/>
            <p14:sldId id="1053"/>
            <p14:sldId id="997"/>
            <p14:sldId id="1054"/>
            <p14:sldId id="1056"/>
            <p14:sldId id="1059"/>
            <p14:sldId id="1058"/>
            <p14:sldId id="10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7A64"/>
    <a:srgbClr val="DEDEDE"/>
    <a:srgbClr val="D8D8D8"/>
    <a:srgbClr val="CFCFCF"/>
    <a:srgbClr val="D4D4D4"/>
    <a:srgbClr val="B9B9B9"/>
    <a:srgbClr val="B1B1B1"/>
    <a:srgbClr val="BABABA"/>
    <a:srgbClr val="01818E"/>
    <a:srgbClr val="1E5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4" autoAdjust="0"/>
    <p:restoredTop sz="60822" autoAdjust="0"/>
  </p:normalViewPr>
  <p:slideViewPr>
    <p:cSldViewPr snapToGrid="0" showGuides="1">
      <p:cViewPr varScale="1">
        <p:scale>
          <a:sx n="74" d="100"/>
          <a:sy n="74" d="100"/>
        </p:scale>
        <p:origin x="2776" y="184"/>
      </p:cViewPr>
      <p:guideLst/>
    </p:cSldViewPr>
  </p:slideViewPr>
  <p:outlineViewPr>
    <p:cViewPr>
      <p:scale>
        <a:sx n="33" d="100"/>
        <a:sy n="33" d="100"/>
      </p:scale>
      <p:origin x="0" y="-614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22" d="100"/>
          <a:sy n="122" d="100"/>
        </p:scale>
        <p:origin x="4932"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56.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776607-08D7-F5F4-14D5-85237121C0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5DA86E-9DC8-D71C-DBEE-C2E4DABFF2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6D113A-AC97-344F-A950-C164F4F0A8E8}" type="datetimeFigureOut">
              <a:rPr lang="en-US" smtClean="0"/>
              <a:t>8/10/25</a:t>
            </a:fld>
            <a:endParaRPr lang="en-US"/>
          </a:p>
        </p:txBody>
      </p:sp>
      <p:sp>
        <p:nvSpPr>
          <p:cNvPr id="4" name="Footer Placeholder 3">
            <a:extLst>
              <a:ext uri="{FF2B5EF4-FFF2-40B4-BE49-F238E27FC236}">
                <a16:creationId xmlns:a16="http://schemas.microsoft.com/office/drawing/2014/main" id="{98F6740C-5217-8A6F-C7E4-A3F247233F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975CEA7-1EEB-3A62-1EFB-BFB8C0E54F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90803B-29C5-DE43-92D7-3925896A065B}" type="slidenum">
              <a:rPr lang="en-US" smtClean="0"/>
              <a:t>‹#›</a:t>
            </a:fld>
            <a:endParaRPr lang="en-US"/>
          </a:p>
        </p:txBody>
      </p:sp>
    </p:spTree>
    <p:custDataLst>
      <p:tags r:id="rId2"/>
    </p:custDataLst>
    <p:extLst>
      <p:ext uri="{BB962C8B-B14F-4D97-AF65-F5344CB8AC3E}">
        <p14:creationId xmlns:p14="http://schemas.microsoft.com/office/powerpoint/2010/main" val="3508524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06C30-2599-C74F-AFDD-14638C246B9F}" type="datetimeFigureOut">
              <a:rPr lang="en-US" smtClean="0"/>
              <a:t>8/10/25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EC0E6-17DE-3841-A4CD-34B33E3447B7}" type="slidenum">
              <a:rPr lang="en-US" smtClean="0"/>
              <a:t>‹#›</a:t>
            </a:fld>
            <a:endParaRPr lang="en-US"/>
          </a:p>
        </p:txBody>
      </p:sp>
    </p:spTree>
    <p:extLst>
      <p:ext uri="{BB962C8B-B14F-4D97-AF65-F5344CB8AC3E}">
        <p14:creationId xmlns:p14="http://schemas.microsoft.com/office/powerpoint/2010/main" val="2276886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SCREEN]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[TITLE SLIDE, NO COMMENTARY]</a:t>
            </a:r>
          </a:p>
          <a:p>
            <a:pPr marL="0" lvl="0" indent="0" algn="l" rtl="0">
              <a:spcBef>
                <a:spcPts val="0"/>
              </a:spcBef>
              <a:spcAft>
                <a:spcPts val="0"/>
              </a:spcAft>
              <a:buNone/>
            </a:pPr>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8D1EC0E6-17DE-3841-A4CD-34B33E3447B7}" type="slidenum">
              <a:rPr lang="en-US" smtClean="0"/>
              <a:t>1</a:t>
            </a:fld>
            <a:endParaRPr lang="en-US"/>
          </a:p>
        </p:txBody>
      </p:sp>
    </p:spTree>
    <p:extLst>
      <p:ext uri="{BB962C8B-B14F-4D97-AF65-F5344CB8AC3E}">
        <p14:creationId xmlns:p14="http://schemas.microsoft.com/office/powerpoint/2010/main" val="151594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SCREEN] [GREETING AND INTRO TO THE LECTURE]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54A4F"/>
                </a:solidFill>
                <a:highlight>
                  <a:srgbClr val="FFFFFF"/>
                </a:highlight>
              </a:rPr>
              <a:t>Project documentation is the process of recording the key project details and producing the documents that are required to implement it successfully. Simply put, it's an umbrella term which includes all the documents created over the course of the project.</a:t>
            </a:r>
            <a:endParaRPr lang="en-US" dirty="0"/>
          </a:p>
          <a:p>
            <a:pPr marL="0" lvl="0" indent="0" algn="l" rtl="0">
              <a:spcBef>
                <a:spcPts val="0"/>
              </a:spcBef>
              <a:spcAft>
                <a:spcPts val="0"/>
              </a:spcAft>
              <a:buNone/>
            </a:pPr>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1EC0E6-17DE-3841-A4CD-34B33E3447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862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SCREEN] [IMG SOURCE = https://</a:t>
            </a:r>
            <a:r>
              <a:rPr lang="en-US" dirty="0" err="1"/>
              <a:t>www.gettyimages.com</a:t>
            </a:r>
            <a:r>
              <a:rPr lang="en-US" dirty="0"/>
              <a:t>/detail/photo/</a:t>
            </a:r>
            <a:r>
              <a:rPr lang="en-US" dirty="0" err="1"/>
              <a:t>whats</a:t>
            </a:r>
            <a:r>
              <a:rPr lang="en-US" dirty="0"/>
              <a:t>-your-story-royalty-free-image/1335724845?phrase=story]</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rPr>
              <a:t>The final report is a formal communication that both fulfills a contract obligation and tells a 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dk1"/>
                </a:solidFill>
              </a:rPr>
              <a:t>[CLICK] </a:t>
            </a:r>
            <a:r>
              <a:rPr lang="en-US" dirty="0">
                <a:solidFill>
                  <a:schemeClr val="dk1"/>
                </a:solidFill>
              </a:rPr>
              <a:t>Since the final report is, in some cases, the "product" of the project effort, and in all cases the official record of that effort, it should be prepared carefully.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dk1"/>
                </a:solidFill>
              </a:rPr>
              <a:t>[CLICK] </a:t>
            </a:r>
            <a:r>
              <a:rPr lang="en-US" dirty="0">
                <a:solidFill>
                  <a:schemeClr val="dk1"/>
                </a:solidFill>
              </a:rPr>
              <a:t>It must be complete enough to account for all of the essential information pertaining to your project, so that you or anyone else could reconstruct and understand what has been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dk1"/>
                </a:solidFill>
              </a:rPr>
              <a:t>[CLICK] </a:t>
            </a:r>
            <a:r>
              <a:rPr lang="en-US" dirty="0">
                <a:solidFill>
                  <a:schemeClr val="dk1"/>
                </a:solidFill>
              </a:rPr>
              <a:t>Mistakes or failures should be explained, but not covered up. Tell it like it was.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rPr>
              <a:t>[CLICK] Report content will vary as widely as do types of project activities; some will be mostly data or code, others will be mostly words. You may have tables and graphs, or you may have none.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dk1"/>
                </a:solidFill>
              </a:rPr>
              <a:t>[CLICK] </a:t>
            </a:r>
            <a:r>
              <a:rPr lang="en-US" dirty="0">
                <a:solidFill>
                  <a:schemeClr val="dk1"/>
                </a:solidFill>
              </a:rPr>
              <a:t>Do whatever you need to do to tell a story that is understandable, complete, and accurate.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dk1"/>
              </a:solidFill>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dk1"/>
                </a:solidFill>
              </a:rPr>
              <a:t>[CLICK] </a:t>
            </a:r>
            <a:r>
              <a:rPr lang="en-US" sz="1400" dirty="0">
                <a:solidFill>
                  <a:schemeClr val="dk1"/>
                </a:solidFill>
                <a:latin typeface="Times New Roman"/>
                <a:ea typeface="Times New Roman"/>
                <a:cs typeface="Times New Roman"/>
                <a:sym typeface="Times New Roman"/>
              </a:rPr>
              <a:t>The purpose of this activity is for you </a:t>
            </a:r>
            <a:r>
              <a:rPr lang="en-US" sz="1400" dirty="0">
                <a:solidFill>
                  <a:schemeClr val="dk1"/>
                </a:solidFill>
                <a:highlight>
                  <a:srgbClr val="FFFFFF"/>
                </a:highlight>
                <a:latin typeface="Times New Roman"/>
                <a:ea typeface="Times New Roman"/>
                <a:cs typeface="Times New Roman"/>
                <a:sym typeface="Times New Roman"/>
              </a:rPr>
              <a:t>describe problem and explain how your solution addresses the problem through your technical approach, and the results you were able to demonstrate.</a:t>
            </a:r>
            <a:endParaRPr lang="en-US" dirty="0"/>
          </a:p>
          <a:p>
            <a:pPr marL="0" lvl="0" indent="0" algn="l" rtl="0">
              <a:spcBef>
                <a:spcPts val="0"/>
              </a:spcBef>
              <a:spcAft>
                <a:spcPts val="0"/>
              </a:spcAft>
              <a:buNone/>
            </a:pPr>
            <a:endParaRPr lang="en-US" dirty="0"/>
          </a:p>
          <a:p>
            <a:r>
              <a:rPr lang="en-US" dirty="0"/>
              <a:t>[CLICK]</a:t>
            </a:r>
          </a:p>
          <a:p>
            <a:endParaRPr lang="en-US" dirty="0"/>
          </a:p>
          <a:p>
            <a:endParaRPr lang="en-US" dirty="0"/>
          </a:p>
        </p:txBody>
      </p:sp>
      <p:sp>
        <p:nvSpPr>
          <p:cNvPr id="4" name="Slide Number Placeholder 3"/>
          <p:cNvSpPr>
            <a:spLocks noGrp="1"/>
          </p:cNvSpPr>
          <p:nvPr>
            <p:ph type="sldNum" sz="quarter" idx="5"/>
          </p:nvPr>
        </p:nvSpPr>
        <p:spPr/>
        <p:txBody>
          <a:bodyPr/>
          <a:lstStyle/>
          <a:p>
            <a:fld id="{8D1EC0E6-17DE-3841-A4CD-34B33E3447B7}" type="slidenum">
              <a:rPr lang="en-US" smtClean="0"/>
              <a:t>3</a:t>
            </a:fld>
            <a:endParaRPr lang="en-US"/>
          </a:p>
        </p:txBody>
      </p:sp>
    </p:spTree>
    <p:extLst>
      <p:ext uri="{BB962C8B-B14F-4D97-AF65-F5344CB8AC3E}">
        <p14:creationId xmlns:p14="http://schemas.microsoft.com/office/powerpoint/2010/main" val="282090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SCREEN]</a:t>
            </a:r>
          </a:p>
          <a:p>
            <a:endParaRPr lang="en-US" dirty="0"/>
          </a:p>
          <a:p>
            <a:pPr marL="381000" marR="381000" lvl="0" indent="0" algn="l" rtl="0">
              <a:lnSpc>
                <a:spcPct val="115000"/>
              </a:lnSpc>
              <a:spcBef>
                <a:spcPts val="0"/>
              </a:spcBef>
              <a:spcAft>
                <a:spcPts val="0"/>
              </a:spcAft>
              <a:buClr>
                <a:schemeClr val="dk1"/>
              </a:buClr>
              <a:buSzPts val="1100"/>
              <a:buFont typeface="Arial"/>
              <a:buNone/>
            </a:pPr>
            <a:r>
              <a:rPr lang="en-US" b="1" dirty="0">
                <a:solidFill>
                  <a:schemeClr val="dk1"/>
                </a:solidFill>
                <a:highlight>
                  <a:srgbClr val="FFFFFF"/>
                </a:highlight>
              </a:rPr>
              <a:t>Title Page.</a:t>
            </a:r>
            <a:r>
              <a:rPr lang="en-US" dirty="0">
                <a:solidFill>
                  <a:schemeClr val="dk1"/>
                </a:solidFill>
                <a:highlight>
                  <a:srgbClr val="FFFFFF"/>
                </a:highlight>
              </a:rPr>
              <a:t> Title. Team Name. Team Member Names. CIS 4914 Senior Project. Name of Advisor. Advisor's E-mail. </a:t>
            </a:r>
          </a:p>
          <a:p>
            <a:pPr marL="381000" marR="381000" lvl="0" indent="0" algn="l" rtl="0">
              <a:lnSpc>
                <a:spcPct val="115000"/>
              </a:lnSpc>
              <a:spcBef>
                <a:spcPts val="0"/>
              </a:spcBef>
              <a:spcAft>
                <a:spcPts val="0"/>
              </a:spcAft>
              <a:buClr>
                <a:schemeClr val="dk1"/>
              </a:buClr>
              <a:buSzPts val="1100"/>
              <a:buFont typeface="Arial"/>
              <a:buNone/>
            </a:pPr>
            <a:r>
              <a:rPr lang="en-US" b="0" dirty="0">
                <a:solidFill>
                  <a:schemeClr val="dk1"/>
                </a:solidFill>
                <a:highlight>
                  <a:srgbClr val="FFFFFF"/>
                </a:highlight>
              </a:rPr>
              <a:t>[CLICK] </a:t>
            </a:r>
            <a:r>
              <a:rPr lang="en-US" b="1" dirty="0">
                <a:solidFill>
                  <a:schemeClr val="dk1"/>
                </a:solidFill>
                <a:highlight>
                  <a:srgbClr val="FFFFFF"/>
                </a:highlight>
              </a:rPr>
              <a:t>Abstract.</a:t>
            </a:r>
            <a:r>
              <a:rPr lang="en-US" dirty="0">
                <a:solidFill>
                  <a:schemeClr val="dk1"/>
                </a:solidFill>
                <a:highlight>
                  <a:srgbClr val="FFFFFF"/>
                </a:highlight>
              </a:rPr>
              <a:t> The abstract should contain a very short description (1-2 short paragraphs) of the report. </a:t>
            </a:r>
          </a:p>
          <a:p>
            <a:pPr marL="381000" marR="381000" lvl="0" indent="0" algn="l" rtl="0">
              <a:lnSpc>
                <a:spcPct val="115000"/>
              </a:lnSpc>
              <a:spcBef>
                <a:spcPts val="0"/>
              </a:spcBef>
              <a:spcAft>
                <a:spcPts val="0"/>
              </a:spcAft>
              <a:buClr>
                <a:schemeClr val="dk1"/>
              </a:buClr>
              <a:buSzPts val="1100"/>
              <a:buFont typeface="Arial"/>
              <a:buNone/>
            </a:pPr>
            <a:r>
              <a:rPr lang="en-US" b="0" dirty="0">
                <a:solidFill>
                  <a:schemeClr val="dk1"/>
                </a:solidFill>
                <a:highlight>
                  <a:srgbClr val="FFFFFF"/>
                </a:highlight>
              </a:rPr>
              <a:t>[CLICK] </a:t>
            </a:r>
            <a:r>
              <a:rPr lang="en-US" b="1" dirty="0">
                <a:solidFill>
                  <a:schemeClr val="dk1"/>
                </a:solidFill>
                <a:highlight>
                  <a:srgbClr val="FFFFFF"/>
                </a:highlight>
              </a:rPr>
              <a:t>Keywords.</a:t>
            </a:r>
            <a:r>
              <a:rPr lang="en-US" dirty="0">
                <a:solidFill>
                  <a:schemeClr val="dk1"/>
                </a:solidFill>
                <a:highlight>
                  <a:srgbClr val="FFFFFF"/>
                </a:highlight>
              </a:rPr>
              <a:t> A list of keywords that best categorize your work. Some organizations such as ACM have a classification index from which key words and subject areas are chosen.</a:t>
            </a:r>
          </a:p>
          <a:p>
            <a:pPr marL="381000" marR="381000" lvl="0" indent="0" algn="l" rtl="0">
              <a:lnSpc>
                <a:spcPct val="115000"/>
              </a:lnSpc>
              <a:spcBef>
                <a:spcPts val="0"/>
              </a:spcBef>
              <a:spcAft>
                <a:spcPts val="0"/>
              </a:spcAft>
              <a:buClr>
                <a:schemeClr val="dk1"/>
              </a:buClr>
              <a:buSzPts val="1100"/>
              <a:buFont typeface="Arial"/>
              <a:buNone/>
            </a:pPr>
            <a:r>
              <a:rPr lang="en-US" b="0" dirty="0">
                <a:solidFill>
                  <a:schemeClr val="dk1"/>
                </a:solidFill>
                <a:highlight>
                  <a:srgbClr val="FFFFFF"/>
                </a:highlight>
              </a:rPr>
              <a:t>[CLICK] </a:t>
            </a:r>
            <a:r>
              <a:rPr lang="en-US" b="1" dirty="0">
                <a:solidFill>
                  <a:schemeClr val="dk1"/>
                </a:solidFill>
                <a:highlight>
                  <a:srgbClr val="FFFFFF"/>
                </a:highlight>
              </a:rPr>
              <a:t>Introduction.</a:t>
            </a:r>
            <a:r>
              <a:rPr lang="en-US" dirty="0">
                <a:solidFill>
                  <a:schemeClr val="dk1"/>
                </a:solidFill>
                <a:highlight>
                  <a:srgbClr val="FFFFFF"/>
                </a:highlight>
              </a:rPr>
              <a:t> The introduction should be approximately 0.5 to one page in length, and should contain the following information:</a:t>
            </a:r>
            <a:br>
              <a:rPr lang="en-US" dirty="0">
                <a:solidFill>
                  <a:schemeClr val="dk1"/>
                </a:solidFill>
                <a:highlight>
                  <a:srgbClr val="FFFFFF"/>
                </a:highlight>
              </a:rPr>
            </a:br>
            <a:endParaRPr lang="en-US" dirty="0">
              <a:solidFill>
                <a:schemeClr val="dk1"/>
              </a:solidFill>
              <a:highlight>
                <a:srgbClr val="FFFFFF"/>
              </a:highlight>
            </a:endParaRPr>
          </a:p>
          <a:p>
            <a:pPr marL="381000" marR="381000" lvl="0" indent="0" algn="l" rtl="0">
              <a:lnSpc>
                <a:spcPct val="115000"/>
              </a:lnSpc>
              <a:spcBef>
                <a:spcPts val="0"/>
              </a:spcBef>
              <a:spcAft>
                <a:spcPts val="0"/>
              </a:spcAft>
              <a:buClr>
                <a:schemeClr val="dk1"/>
              </a:buClr>
              <a:buSzPts val="1100"/>
              <a:buFont typeface="Arial"/>
              <a:buNone/>
            </a:pPr>
            <a:r>
              <a:rPr lang="en-US" b="0" dirty="0">
                <a:solidFill>
                  <a:schemeClr val="dk1"/>
                </a:solidFill>
                <a:highlight>
                  <a:srgbClr val="FFFFFF"/>
                </a:highlight>
              </a:rPr>
              <a:t>[CLICK] </a:t>
            </a:r>
            <a:r>
              <a:rPr lang="en-US" i="1" dirty="0">
                <a:solidFill>
                  <a:schemeClr val="dk1"/>
                </a:solidFill>
                <a:highlight>
                  <a:srgbClr val="FFFFFF"/>
                </a:highlight>
              </a:rPr>
              <a:t>Problem Statement</a:t>
            </a:r>
            <a:r>
              <a:rPr lang="en-US" dirty="0">
                <a:solidFill>
                  <a:schemeClr val="dk1"/>
                </a:solidFill>
                <a:highlight>
                  <a:srgbClr val="FFFFFF"/>
                </a:highlight>
              </a:rPr>
              <a:t>: State the problem to be solved. Why are you doing this work and what significance does it have in the relevant literature? Even if your project is applied (as opposed to research-oriented), you are building a system because a problem, requiring a solution in the form of a computer program, exists.</a:t>
            </a:r>
            <a:br>
              <a:rPr lang="en-US" dirty="0">
                <a:solidFill>
                  <a:schemeClr val="dk1"/>
                </a:solidFill>
                <a:highlight>
                  <a:srgbClr val="FFFFFF"/>
                </a:highlight>
              </a:rPr>
            </a:br>
            <a:r>
              <a:rPr lang="en-US" b="0" dirty="0">
                <a:solidFill>
                  <a:schemeClr val="dk1"/>
                </a:solidFill>
                <a:highlight>
                  <a:srgbClr val="FFFFFF"/>
                </a:highlight>
              </a:rPr>
              <a:t>[CLICK] </a:t>
            </a:r>
            <a:r>
              <a:rPr lang="en-US" i="1" dirty="0">
                <a:solidFill>
                  <a:schemeClr val="dk1"/>
                </a:solidFill>
                <a:highlight>
                  <a:srgbClr val="FFFFFF"/>
                </a:highlight>
              </a:rPr>
              <a:t>Background or Related Work</a:t>
            </a:r>
            <a:r>
              <a:rPr lang="en-US" dirty="0">
                <a:solidFill>
                  <a:schemeClr val="dk1"/>
                </a:solidFill>
                <a:highlight>
                  <a:srgbClr val="FFFFFF"/>
                </a:highlight>
              </a:rPr>
              <a:t>: State who else has worked on this problem or similar problems (you should do most of your citations here). For applied projects, provide information on other existing programs which will use your program.</a:t>
            </a:r>
            <a:br>
              <a:rPr lang="en-US" dirty="0">
                <a:solidFill>
                  <a:schemeClr val="dk1"/>
                </a:solidFill>
                <a:highlight>
                  <a:srgbClr val="FFFFFF"/>
                </a:highlight>
              </a:rPr>
            </a:br>
            <a:r>
              <a:rPr lang="en-US" b="0" dirty="0">
                <a:solidFill>
                  <a:schemeClr val="dk1"/>
                </a:solidFill>
                <a:highlight>
                  <a:srgbClr val="FFFFFF"/>
                </a:highlight>
              </a:rPr>
              <a:t>[CLICK] </a:t>
            </a:r>
            <a:r>
              <a:rPr lang="en-US" i="1" dirty="0">
                <a:solidFill>
                  <a:schemeClr val="dk1"/>
                </a:solidFill>
                <a:highlight>
                  <a:srgbClr val="FFFFFF"/>
                </a:highlight>
              </a:rPr>
              <a:t>Solution Statement</a:t>
            </a:r>
            <a:r>
              <a:rPr lang="en-US" dirty="0">
                <a:solidFill>
                  <a:schemeClr val="dk1"/>
                </a:solidFill>
                <a:highlight>
                  <a:srgbClr val="FFFFFF"/>
                </a:highlight>
              </a:rPr>
              <a:t>: State your solution to the problem.</a:t>
            </a:r>
            <a:br>
              <a:rPr lang="en-US" dirty="0">
                <a:solidFill>
                  <a:schemeClr val="dk1"/>
                </a:solidFill>
                <a:highlight>
                  <a:srgbClr val="FFFFFF"/>
                </a:highlight>
              </a:rPr>
            </a:br>
            <a:r>
              <a:rPr lang="en-US" b="0" dirty="0">
                <a:solidFill>
                  <a:schemeClr val="dk1"/>
                </a:solidFill>
                <a:highlight>
                  <a:srgbClr val="FFFFFF"/>
                </a:highlight>
              </a:rPr>
              <a:t>[CLICK] </a:t>
            </a:r>
            <a:r>
              <a:rPr lang="en-US" i="1" dirty="0">
                <a:solidFill>
                  <a:schemeClr val="dk1"/>
                </a:solidFill>
                <a:highlight>
                  <a:srgbClr val="FFFFFF"/>
                </a:highlight>
              </a:rPr>
              <a:t>Contribution</a:t>
            </a:r>
            <a:r>
              <a:rPr lang="en-US" dirty="0">
                <a:solidFill>
                  <a:schemeClr val="dk1"/>
                </a:solidFill>
                <a:highlight>
                  <a:srgbClr val="FFFFFF"/>
                </a:highlight>
              </a:rPr>
              <a:t>: State how your solution builds upon and extends current technology.</a:t>
            </a:r>
            <a:br>
              <a:rPr lang="en-US" dirty="0">
                <a:solidFill>
                  <a:schemeClr val="dk1"/>
                </a:solidFill>
                <a:highlight>
                  <a:srgbClr val="FFFFFF"/>
                </a:highlight>
              </a:rPr>
            </a:br>
            <a:r>
              <a:rPr lang="en-US" dirty="0">
                <a:solidFill>
                  <a:schemeClr val="dk1"/>
                </a:solidFill>
                <a:highlight>
                  <a:srgbClr val="FFFFFF"/>
                </a:highlight>
              </a:rPr>
              <a:t>Sometimes, the introduction can be split into subsections or more than one section including the following parts: Background, Related Work and Motivation.</a:t>
            </a:r>
          </a:p>
          <a:p>
            <a:pPr marL="0" lvl="0" indent="0" algn="l" rtl="0">
              <a:spcBef>
                <a:spcPts val="0"/>
              </a:spcBef>
              <a:spcAft>
                <a:spcPts val="0"/>
              </a:spcAft>
              <a:buNone/>
            </a:pPr>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8D1EC0E6-17DE-3841-A4CD-34B33E3447B7}" type="slidenum">
              <a:rPr lang="en-US" smtClean="0"/>
              <a:t>4</a:t>
            </a:fld>
            <a:endParaRPr lang="en-US"/>
          </a:p>
        </p:txBody>
      </p:sp>
    </p:spTree>
    <p:extLst>
      <p:ext uri="{BB962C8B-B14F-4D97-AF65-F5344CB8AC3E}">
        <p14:creationId xmlns:p14="http://schemas.microsoft.com/office/powerpoint/2010/main" val="2707557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SCREEN]</a:t>
            </a:r>
          </a:p>
          <a:p>
            <a:endParaRPr lang="en-US" dirty="0"/>
          </a:p>
          <a:p>
            <a:pPr marL="381000" marR="381000" lvl="0" indent="0" algn="l" rtl="0">
              <a:lnSpc>
                <a:spcPct val="115000"/>
              </a:lnSpc>
              <a:spcBef>
                <a:spcPts val="0"/>
              </a:spcBef>
              <a:spcAft>
                <a:spcPts val="0"/>
              </a:spcAft>
              <a:buClr>
                <a:schemeClr val="dk1"/>
              </a:buClr>
              <a:buSzPts val="1100"/>
              <a:buFont typeface="Arial"/>
              <a:buNone/>
            </a:pPr>
            <a:r>
              <a:rPr lang="en-US" b="1" dirty="0">
                <a:solidFill>
                  <a:schemeClr val="dk1"/>
                </a:solidFill>
                <a:highlight>
                  <a:srgbClr val="FFFFFF"/>
                </a:highlight>
              </a:rPr>
              <a:t>Problem Domain.</a:t>
            </a:r>
            <a:r>
              <a:rPr lang="en-US" dirty="0">
                <a:solidFill>
                  <a:schemeClr val="dk1"/>
                </a:solidFill>
                <a:highlight>
                  <a:srgbClr val="FFFFFF"/>
                </a:highlight>
              </a:rPr>
              <a:t> This section should briefly (one short paragraph) describe the area of computer science, engineering, or general science in which the problem occurs, and how your solution to the problem fits into this area.</a:t>
            </a:r>
          </a:p>
          <a:p>
            <a:pPr marL="381000" marR="381000" lvl="0" indent="0" algn="l" rtl="0">
              <a:lnSpc>
                <a:spcPct val="115000"/>
              </a:lnSpc>
              <a:spcBef>
                <a:spcPts val="0"/>
              </a:spcBef>
              <a:spcAft>
                <a:spcPts val="0"/>
              </a:spcAft>
              <a:buClr>
                <a:schemeClr val="dk1"/>
              </a:buClr>
              <a:buSzPts val="1100"/>
              <a:buFont typeface="Arial"/>
              <a:buNone/>
            </a:pPr>
            <a:r>
              <a:rPr lang="en-US" b="0" dirty="0">
                <a:solidFill>
                  <a:schemeClr val="dk1"/>
                </a:solidFill>
                <a:highlight>
                  <a:srgbClr val="FFFFFF"/>
                </a:highlight>
              </a:rPr>
              <a:t>[CLICK] </a:t>
            </a:r>
            <a:r>
              <a:rPr lang="en-US" b="1" dirty="0">
                <a:solidFill>
                  <a:schemeClr val="dk1"/>
                </a:solidFill>
                <a:highlight>
                  <a:srgbClr val="FFFFFF"/>
                </a:highlight>
              </a:rPr>
              <a:t>Literature Review.</a:t>
            </a:r>
            <a:r>
              <a:rPr lang="en-US" dirty="0">
                <a:solidFill>
                  <a:schemeClr val="dk1"/>
                </a:solidFill>
                <a:highlight>
                  <a:srgbClr val="FFFFFF"/>
                </a:highlight>
              </a:rPr>
              <a:t> While working on your project, you have compiled a database of literature that supports your work. </a:t>
            </a:r>
          </a:p>
          <a:p>
            <a:pPr marL="381000" marR="381000" lvl="0" indent="0" algn="l" rtl="0">
              <a:lnSpc>
                <a:spcPct val="115000"/>
              </a:lnSpc>
              <a:spcBef>
                <a:spcPts val="0"/>
              </a:spcBef>
              <a:spcAft>
                <a:spcPts val="0"/>
              </a:spcAft>
              <a:buClr>
                <a:schemeClr val="dk1"/>
              </a:buClr>
              <a:buSzPts val="1100"/>
              <a:buFont typeface="Arial"/>
              <a:buNone/>
            </a:pPr>
            <a:r>
              <a:rPr lang="en-US" b="0" dirty="0">
                <a:solidFill>
                  <a:schemeClr val="dk1"/>
                </a:solidFill>
                <a:highlight>
                  <a:srgbClr val="FFFFFF"/>
                </a:highlight>
              </a:rPr>
              <a:t>[CLICK] </a:t>
            </a:r>
            <a:r>
              <a:rPr lang="en-US" b="1" dirty="0">
                <a:solidFill>
                  <a:schemeClr val="dk1"/>
                </a:solidFill>
                <a:highlight>
                  <a:srgbClr val="FFFFFF"/>
                </a:highlight>
              </a:rPr>
              <a:t>Solution.</a:t>
            </a:r>
            <a:r>
              <a:rPr lang="en-US" dirty="0">
                <a:solidFill>
                  <a:schemeClr val="dk1"/>
                </a:solidFill>
                <a:highlight>
                  <a:srgbClr val="FFFFFF"/>
                </a:highlight>
              </a:rPr>
              <a:t> This should be a conceptual description defining the solution to the problem. Avoid using code and implementation details here; instead, define the solution in terms of algorithms, pseudocode and clear mathematical reasoning. Also, use figures, tables, and statistics to get your point across. The solution to the problem may occupy a number of sections. This section should occupy the bulk of your report.</a:t>
            </a:r>
          </a:p>
          <a:p>
            <a:pPr marL="381000" marR="381000" lvl="0" indent="0" algn="l" rtl="0">
              <a:lnSpc>
                <a:spcPct val="115000"/>
              </a:lnSpc>
              <a:spcBef>
                <a:spcPts val="0"/>
              </a:spcBef>
              <a:spcAft>
                <a:spcPts val="0"/>
              </a:spcAft>
              <a:buClr>
                <a:schemeClr val="dk1"/>
              </a:buClr>
              <a:buSzPts val="1100"/>
              <a:buFont typeface="Arial"/>
              <a:buNone/>
            </a:pPr>
            <a:r>
              <a:rPr lang="en-US" b="0" dirty="0">
                <a:solidFill>
                  <a:schemeClr val="dk1"/>
                </a:solidFill>
                <a:highlight>
                  <a:srgbClr val="FFFFFF"/>
                </a:highlight>
              </a:rPr>
              <a:t>[CLICK] </a:t>
            </a:r>
            <a:r>
              <a:rPr lang="en-US" b="1" dirty="0">
                <a:solidFill>
                  <a:schemeClr val="dk1"/>
                </a:solidFill>
                <a:highlight>
                  <a:srgbClr val="FFFFFF"/>
                </a:highlight>
              </a:rPr>
              <a:t>Results.</a:t>
            </a:r>
            <a:r>
              <a:rPr lang="en-US" dirty="0">
                <a:solidFill>
                  <a:schemeClr val="dk1"/>
                </a:solidFill>
                <a:highlight>
                  <a:srgbClr val="FFFFFF"/>
                </a:highlight>
              </a:rPr>
              <a:t> The last section describing your work should be an experimental results section showing textual or graphical output obtained from running your programs. You can include some facets of the implementation here but do not swamp the reader with code. Avoid discussing the user interface at any length unless the focus of the paper warrants it. Including one or two diagrams is sufficient. Graphs and statistics are always useful to summarize large amounts of data, and are desirable in technical documents. If you have a few screen shots of your software, that is always convincing.</a:t>
            </a:r>
          </a:p>
          <a:p>
            <a:pPr marL="0" lvl="0" indent="0" algn="l" rtl="0">
              <a:spcBef>
                <a:spcPts val="0"/>
              </a:spcBef>
              <a:spcAft>
                <a:spcPts val="0"/>
              </a:spcAft>
              <a:buNone/>
            </a:pPr>
            <a:endParaRPr lang="en-US" dirty="0"/>
          </a:p>
          <a:p>
            <a:r>
              <a:rPr lang="en-US" dirty="0"/>
              <a:t>[CLICK]</a:t>
            </a:r>
          </a:p>
        </p:txBody>
      </p:sp>
      <p:sp>
        <p:nvSpPr>
          <p:cNvPr id="4" name="Slide Number Placeholder 3"/>
          <p:cNvSpPr>
            <a:spLocks noGrp="1"/>
          </p:cNvSpPr>
          <p:nvPr>
            <p:ph type="sldNum" sz="quarter" idx="5"/>
          </p:nvPr>
        </p:nvSpPr>
        <p:spPr/>
        <p:txBody>
          <a:bodyPr/>
          <a:lstStyle/>
          <a:p>
            <a:fld id="{8D1EC0E6-17DE-3841-A4CD-34B33E3447B7}" type="slidenum">
              <a:rPr lang="en-US" smtClean="0"/>
              <a:t>5</a:t>
            </a:fld>
            <a:endParaRPr lang="en-US"/>
          </a:p>
        </p:txBody>
      </p:sp>
    </p:spTree>
    <p:extLst>
      <p:ext uri="{BB962C8B-B14F-4D97-AF65-F5344CB8AC3E}">
        <p14:creationId xmlns:p14="http://schemas.microsoft.com/office/powerpoint/2010/main" val="1316863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SCREEN]</a:t>
            </a:r>
          </a:p>
          <a:p>
            <a:endParaRPr lang="en-US" dirty="0"/>
          </a:p>
          <a:p>
            <a:pPr marL="381000" marR="381000" lvl="0" indent="0" algn="l" rtl="0">
              <a:lnSpc>
                <a:spcPct val="115000"/>
              </a:lnSpc>
              <a:spcBef>
                <a:spcPts val="0"/>
              </a:spcBef>
              <a:spcAft>
                <a:spcPts val="0"/>
              </a:spcAft>
              <a:buClr>
                <a:schemeClr val="dk1"/>
              </a:buClr>
              <a:buSzPts val="1100"/>
              <a:buFont typeface="Arial"/>
              <a:buNone/>
            </a:pPr>
            <a:r>
              <a:rPr lang="en-US" b="1" dirty="0">
                <a:solidFill>
                  <a:schemeClr val="dk1"/>
                </a:solidFill>
                <a:highlight>
                  <a:srgbClr val="FFFFFF"/>
                </a:highlight>
              </a:rPr>
              <a:t>Conclusions.</a:t>
            </a:r>
            <a:r>
              <a:rPr lang="en-US" dirty="0">
                <a:solidFill>
                  <a:schemeClr val="dk1"/>
                </a:solidFill>
                <a:highlight>
                  <a:srgbClr val="FFFFFF"/>
                </a:highlight>
              </a:rPr>
              <a:t> State what you learned from your work. Sometimes this section is labeled </a:t>
            </a:r>
            <a:r>
              <a:rPr lang="en-US" i="1" dirty="0">
                <a:solidFill>
                  <a:schemeClr val="dk1"/>
                </a:solidFill>
                <a:highlight>
                  <a:srgbClr val="FFFFFF"/>
                </a:highlight>
              </a:rPr>
              <a:t>Conclusion</a:t>
            </a:r>
            <a:r>
              <a:rPr lang="en-US" dirty="0">
                <a:solidFill>
                  <a:schemeClr val="dk1"/>
                </a:solidFill>
                <a:highlight>
                  <a:srgbClr val="FFFFFF"/>
                </a:highlight>
              </a:rPr>
              <a:t>, </a:t>
            </a:r>
            <a:r>
              <a:rPr lang="en-US" i="1" dirty="0">
                <a:solidFill>
                  <a:schemeClr val="dk1"/>
                </a:solidFill>
                <a:highlight>
                  <a:srgbClr val="FFFFFF"/>
                </a:highlight>
              </a:rPr>
              <a:t>Summary</a:t>
            </a:r>
            <a:r>
              <a:rPr lang="en-US" dirty="0">
                <a:solidFill>
                  <a:schemeClr val="dk1"/>
                </a:solidFill>
                <a:highlight>
                  <a:srgbClr val="FFFFFF"/>
                </a:highlight>
              </a:rPr>
              <a:t> or </a:t>
            </a:r>
            <a:r>
              <a:rPr lang="en-US" i="1" dirty="0">
                <a:solidFill>
                  <a:schemeClr val="dk1"/>
                </a:solidFill>
                <a:highlight>
                  <a:srgbClr val="FFFFFF"/>
                </a:highlight>
              </a:rPr>
              <a:t>Concluding Remarks</a:t>
            </a:r>
            <a:r>
              <a:rPr lang="en-US" dirty="0">
                <a:solidFill>
                  <a:schemeClr val="dk1"/>
                </a:solidFill>
                <a:highlight>
                  <a:srgbClr val="FFFFFF"/>
                </a:highlight>
              </a:rPr>
              <a:t>. In this section:</a:t>
            </a:r>
          </a:p>
          <a:p>
            <a:pPr marL="838200" marR="381000" lvl="0" indent="-298450" algn="l" rtl="0">
              <a:lnSpc>
                <a:spcPct val="115000"/>
              </a:lnSpc>
              <a:spcBef>
                <a:spcPts val="1200"/>
              </a:spcBef>
              <a:spcAft>
                <a:spcPts val="0"/>
              </a:spcAft>
              <a:buClr>
                <a:schemeClr val="dk1"/>
              </a:buClr>
              <a:buSzPts val="1100"/>
              <a:buAutoNum type="arabicPeriod"/>
            </a:pPr>
            <a:r>
              <a:rPr lang="en-US" b="0" dirty="0">
                <a:solidFill>
                  <a:schemeClr val="dk1"/>
                </a:solidFill>
                <a:highlight>
                  <a:srgbClr val="FFFFFF"/>
                </a:highlight>
              </a:rPr>
              <a:t>[CLICK] </a:t>
            </a:r>
            <a:r>
              <a:rPr lang="en-US" dirty="0">
                <a:solidFill>
                  <a:schemeClr val="dk1"/>
                </a:solidFill>
                <a:highlight>
                  <a:srgbClr val="FFFFFF"/>
                </a:highlight>
              </a:rPr>
              <a:t>Summarize what you did. This can be viewed as the </a:t>
            </a:r>
            <a:r>
              <a:rPr lang="en-US" i="1" dirty="0">
                <a:solidFill>
                  <a:schemeClr val="dk1"/>
                </a:solidFill>
                <a:highlight>
                  <a:srgbClr val="FFFFFF"/>
                </a:highlight>
              </a:rPr>
              <a:t>evidence</a:t>
            </a:r>
            <a:r>
              <a:rPr lang="en-US" dirty="0">
                <a:solidFill>
                  <a:schemeClr val="dk1"/>
                </a:solidFill>
                <a:highlight>
                  <a:srgbClr val="FFFFFF"/>
                </a:highlight>
              </a:rPr>
              <a:t>.</a:t>
            </a:r>
          </a:p>
          <a:p>
            <a:pPr marL="838200" marR="381000" lvl="0" indent="-298450" algn="l" rtl="0">
              <a:lnSpc>
                <a:spcPct val="115000"/>
              </a:lnSpc>
              <a:spcBef>
                <a:spcPts val="0"/>
              </a:spcBef>
              <a:spcAft>
                <a:spcPts val="0"/>
              </a:spcAft>
              <a:buClr>
                <a:schemeClr val="dk1"/>
              </a:buClr>
              <a:buSzPts val="1100"/>
              <a:buAutoNum type="arabicPeriod"/>
            </a:pPr>
            <a:r>
              <a:rPr lang="en-US" b="0" dirty="0">
                <a:solidFill>
                  <a:schemeClr val="dk1"/>
                </a:solidFill>
                <a:highlight>
                  <a:srgbClr val="FFFFFF"/>
                </a:highlight>
              </a:rPr>
              <a:t>[CLICK] </a:t>
            </a:r>
            <a:r>
              <a:rPr lang="en-US" dirty="0">
                <a:solidFill>
                  <a:schemeClr val="dk1"/>
                </a:solidFill>
                <a:highlight>
                  <a:srgbClr val="FFFFFF"/>
                </a:highlight>
              </a:rPr>
              <a:t>State what you learned (the actual conclusions that you a drawing).</a:t>
            </a:r>
          </a:p>
          <a:p>
            <a:pPr marL="838200" marR="381000" lvl="0" indent="-298450" algn="l" rtl="0">
              <a:lnSpc>
                <a:spcPct val="115000"/>
              </a:lnSpc>
              <a:spcBef>
                <a:spcPts val="0"/>
              </a:spcBef>
              <a:spcAft>
                <a:spcPts val="0"/>
              </a:spcAft>
              <a:buClr>
                <a:schemeClr val="dk1"/>
              </a:buClr>
              <a:buSzPts val="1100"/>
              <a:buAutoNum type="arabicPeriod"/>
            </a:pPr>
            <a:r>
              <a:rPr lang="en-US" b="0" dirty="0">
                <a:solidFill>
                  <a:schemeClr val="dk1"/>
                </a:solidFill>
                <a:highlight>
                  <a:srgbClr val="FFFFFF"/>
                </a:highlight>
              </a:rPr>
              <a:t>[CLICK] </a:t>
            </a:r>
            <a:r>
              <a:rPr lang="en-US" dirty="0">
                <a:solidFill>
                  <a:schemeClr val="dk1"/>
                </a:solidFill>
                <a:highlight>
                  <a:srgbClr val="FFFFFF"/>
                </a:highlight>
              </a:rPr>
              <a:t>State future work and directions, and then list any open problems.</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List the </a:t>
            </a:r>
            <a:r>
              <a:rPr lang="en-US" i="1" dirty="0">
                <a:solidFill>
                  <a:schemeClr val="dk1"/>
                </a:solidFill>
              </a:rPr>
              <a:t>advantages</a:t>
            </a:r>
            <a:r>
              <a:rPr lang="en-US" dirty="0">
                <a:solidFill>
                  <a:schemeClr val="dk1"/>
                </a:solidFill>
              </a:rPr>
              <a:t> and </a:t>
            </a:r>
            <a:r>
              <a:rPr lang="en-US" i="1" dirty="0">
                <a:solidFill>
                  <a:schemeClr val="dk1"/>
                </a:solidFill>
              </a:rPr>
              <a:t>disadvantages</a:t>
            </a:r>
            <a:r>
              <a:rPr lang="en-US" dirty="0">
                <a:solidFill>
                  <a:schemeClr val="dk1"/>
                </a:solidFill>
              </a:rPr>
              <a:t> of your work. In what ways is your solution deficient or lacking? You are not divulging a weakness in your work when you state problems that still remain. You may also have a separate section for future work.</a:t>
            </a:r>
          </a:p>
          <a:p>
            <a:pPr marL="457200" lvl="0" indent="-298450" algn="l" rtl="0">
              <a:lnSpc>
                <a:spcPct val="115000"/>
              </a:lnSpc>
              <a:spcBef>
                <a:spcPts val="0"/>
              </a:spcBef>
              <a:spcAft>
                <a:spcPts val="0"/>
              </a:spcAft>
              <a:buClr>
                <a:schemeClr val="dk1"/>
              </a:buClr>
              <a:buSzPts val="1100"/>
              <a:buChar char="●"/>
            </a:pPr>
            <a:r>
              <a:rPr lang="en-US" b="0" dirty="0">
                <a:solidFill>
                  <a:schemeClr val="dk1"/>
                </a:solidFill>
                <a:highlight>
                  <a:srgbClr val="FFFFFF"/>
                </a:highlight>
              </a:rPr>
              <a:t>[CLICK] </a:t>
            </a:r>
            <a:r>
              <a:rPr lang="en-US" b="1" dirty="0">
                <a:solidFill>
                  <a:schemeClr val="dk1"/>
                </a:solidFill>
              </a:rPr>
              <a:t>Standards and Constraints.</a:t>
            </a:r>
            <a:r>
              <a:rPr lang="en-US" dirty="0">
                <a:solidFill>
                  <a:schemeClr val="dk1"/>
                </a:solidFill>
              </a:rPr>
              <a:t> Standards are specifications such as IEEE or ANSI standards, RS-232 or Ethernet communication protocols, etc. Whatever standards you used should be stated in one to three sentences, including versions of software you used.</a:t>
            </a:r>
            <a:br>
              <a:rPr lang="en-US" dirty="0">
                <a:solidFill>
                  <a:schemeClr val="dk1"/>
                </a:solidFill>
              </a:rPr>
            </a:br>
            <a:r>
              <a:rPr lang="en-US" dirty="0">
                <a:solidFill>
                  <a:schemeClr val="dk1"/>
                </a:solidFill>
              </a:rPr>
              <a:t>Example: All programming conformed to ANSI Standard C (SO/IEC 9899:1999, commonly referred to as C99). Version 2.3 of the Wiki-C compiler (cc) was employed.</a:t>
            </a:r>
            <a:br>
              <a:rPr lang="en-US" dirty="0">
                <a:solidFill>
                  <a:schemeClr val="dk1"/>
                </a:solidFill>
              </a:rPr>
            </a:br>
            <a:r>
              <a:rPr lang="en-US" dirty="0">
                <a:solidFill>
                  <a:schemeClr val="dk1"/>
                </a:solidFill>
              </a:rPr>
              <a:t>Constraints are guidelines within which you and/or your results performed.</a:t>
            </a:r>
            <a:br>
              <a:rPr lang="en-US" dirty="0">
                <a:solidFill>
                  <a:schemeClr val="dk1"/>
                </a:solidFill>
              </a:rPr>
            </a:br>
            <a:r>
              <a:rPr lang="en-US" dirty="0">
                <a:solidFill>
                  <a:schemeClr val="dk1"/>
                </a:solidFill>
              </a:rPr>
              <a:t>Example: All software was developed to run in real time, with a GUI refresh rate of 60 Hz for the gameboard..</a:t>
            </a:r>
          </a:p>
          <a:p>
            <a:pPr marL="457200" lvl="0" indent="-298450" algn="l" rtl="0">
              <a:lnSpc>
                <a:spcPct val="115000"/>
              </a:lnSpc>
              <a:spcBef>
                <a:spcPts val="0"/>
              </a:spcBef>
              <a:spcAft>
                <a:spcPts val="0"/>
              </a:spcAft>
              <a:buClr>
                <a:schemeClr val="dk1"/>
              </a:buClr>
              <a:buSzPts val="1100"/>
              <a:buChar char="●"/>
            </a:pPr>
            <a:r>
              <a:rPr lang="en-US" b="0" dirty="0">
                <a:solidFill>
                  <a:schemeClr val="dk1"/>
                </a:solidFill>
                <a:highlight>
                  <a:srgbClr val="FFFFFF"/>
                </a:highlight>
              </a:rPr>
              <a:t>[CLICK] </a:t>
            </a:r>
            <a:r>
              <a:rPr lang="en-US" b="1" dirty="0">
                <a:solidFill>
                  <a:schemeClr val="dk1"/>
                </a:solidFill>
              </a:rPr>
              <a:t>Acknowledgements.</a:t>
            </a:r>
            <a:r>
              <a:rPr lang="en-US" dirty="0">
                <a:solidFill>
                  <a:schemeClr val="dk1"/>
                </a:solidFill>
              </a:rPr>
              <a:t> Acknowledge any individuals who have helped you during the course of the project, including your project advisor. If you have been supported by a company or a scholarship/fellowship, then this should also be gratefully acknowledged.</a:t>
            </a:r>
          </a:p>
          <a:p>
            <a:pPr marL="457200" lvl="0" indent="-298450" algn="l" rtl="0">
              <a:lnSpc>
                <a:spcPct val="115000"/>
              </a:lnSpc>
              <a:spcBef>
                <a:spcPts val="0"/>
              </a:spcBef>
              <a:spcAft>
                <a:spcPts val="0"/>
              </a:spcAft>
              <a:buClr>
                <a:schemeClr val="dk1"/>
              </a:buClr>
              <a:buSzPts val="1100"/>
              <a:buChar char="●"/>
            </a:pPr>
            <a:r>
              <a:rPr lang="en-US" b="0" dirty="0">
                <a:solidFill>
                  <a:schemeClr val="dk1"/>
                </a:solidFill>
                <a:highlight>
                  <a:srgbClr val="FFFFFF"/>
                </a:highlight>
              </a:rPr>
              <a:t>[CLICK] </a:t>
            </a:r>
            <a:r>
              <a:rPr lang="en-US" b="1" dirty="0">
                <a:solidFill>
                  <a:schemeClr val="dk1"/>
                </a:solidFill>
              </a:rPr>
              <a:t>References.</a:t>
            </a:r>
            <a:r>
              <a:rPr lang="en-US" dirty="0">
                <a:solidFill>
                  <a:schemeClr val="dk1"/>
                </a:solidFill>
              </a:rPr>
              <a:t> All senior projects, especially research-oriented projects, should include at least a few references to the literature. You can choose any style, but be consistent and complete in your reference list. You should pick a particular style such as one promoted by a technical society (ACM, IEEE, SPIE, API, or AIP).</a:t>
            </a:r>
          </a:p>
          <a:p>
            <a:pPr marL="0" lvl="0" indent="0" algn="l" rtl="0">
              <a:spcBef>
                <a:spcPts val="0"/>
              </a:spcBef>
              <a:spcAft>
                <a:spcPts val="0"/>
              </a:spcAft>
              <a:buNone/>
            </a:pPr>
            <a:endParaRPr lang="en-US" dirty="0"/>
          </a:p>
          <a:p>
            <a:r>
              <a:rPr lang="en-US" dirty="0"/>
              <a:t>[CLICK]</a:t>
            </a:r>
          </a:p>
        </p:txBody>
      </p:sp>
      <p:sp>
        <p:nvSpPr>
          <p:cNvPr id="4" name="Slide Number Placeholder 3"/>
          <p:cNvSpPr>
            <a:spLocks noGrp="1"/>
          </p:cNvSpPr>
          <p:nvPr>
            <p:ph type="sldNum" sz="quarter" idx="5"/>
          </p:nvPr>
        </p:nvSpPr>
        <p:spPr/>
        <p:txBody>
          <a:bodyPr/>
          <a:lstStyle/>
          <a:p>
            <a:fld id="{8D1EC0E6-17DE-3841-A4CD-34B33E3447B7}" type="slidenum">
              <a:rPr lang="en-US" smtClean="0"/>
              <a:t>6</a:t>
            </a:fld>
            <a:endParaRPr lang="en-US"/>
          </a:p>
        </p:txBody>
      </p:sp>
    </p:spTree>
    <p:extLst>
      <p:ext uri="{BB962C8B-B14F-4D97-AF65-F5344CB8AC3E}">
        <p14:creationId xmlns:p14="http://schemas.microsoft.com/office/powerpoint/2010/main" val="338907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SCREEN]</a:t>
            </a:r>
          </a:p>
          <a:p>
            <a:endParaRPr lang="en-US" dirty="0"/>
          </a:p>
          <a:p>
            <a:pPr marL="457200" lvl="0" indent="-298450" algn="l" rtl="0">
              <a:lnSpc>
                <a:spcPct val="115000"/>
              </a:lnSpc>
              <a:spcBef>
                <a:spcPts val="0"/>
              </a:spcBef>
              <a:spcAft>
                <a:spcPts val="0"/>
              </a:spcAft>
              <a:buClr>
                <a:schemeClr val="dk1"/>
              </a:buClr>
              <a:buSzPts val="1100"/>
              <a:buChar char="●"/>
            </a:pPr>
            <a:r>
              <a:rPr lang="en-US" b="0" dirty="0">
                <a:solidFill>
                  <a:schemeClr val="dk1"/>
                </a:solidFill>
              </a:rPr>
              <a:t>[CLICK] </a:t>
            </a:r>
            <a:r>
              <a:rPr lang="en-US" b="1" dirty="0">
                <a:solidFill>
                  <a:schemeClr val="dk1"/>
                </a:solidFill>
              </a:rPr>
              <a:t>Appendices.</a:t>
            </a:r>
            <a:r>
              <a:rPr lang="en-US" dirty="0">
                <a:solidFill>
                  <a:schemeClr val="dk1"/>
                </a:solidFill>
              </a:rPr>
              <a:t> Include brief code fragments, and illustrations of results that are too verbose for the body of your report. Reference these in the body of your report. If you have a lot of raw data that you think might be interesting, you can place examples of that here as well.</a:t>
            </a:r>
          </a:p>
          <a:p>
            <a:pPr marL="457200" lvl="0" indent="-298450" algn="l" rtl="0">
              <a:lnSpc>
                <a:spcPct val="115000"/>
              </a:lnSpc>
              <a:spcBef>
                <a:spcPts val="0"/>
              </a:spcBef>
              <a:spcAft>
                <a:spcPts val="0"/>
              </a:spcAft>
              <a:buClr>
                <a:schemeClr val="dk1"/>
              </a:buClr>
              <a:buSzPts val="1100"/>
              <a:buChar char="●"/>
            </a:pPr>
            <a:r>
              <a:rPr lang="en-US" b="0" dirty="0">
                <a:solidFill>
                  <a:schemeClr val="dk1"/>
                </a:solidFill>
              </a:rPr>
              <a:t>[CLICK] </a:t>
            </a:r>
            <a:r>
              <a:rPr lang="en-US" b="1" dirty="0">
                <a:solidFill>
                  <a:schemeClr val="dk1"/>
                </a:solidFill>
              </a:rPr>
              <a:t>Biography.</a:t>
            </a:r>
            <a:r>
              <a:rPr lang="en-US" dirty="0">
                <a:solidFill>
                  <a:schemeClr val="dk1"/>
                </a:solidFill>
              </a:rPr>
              <a:t> Include a biography of each team member. Include places where you have worked, and state your goals for employment or graduate study. Include a brief sentence about your personal interests can always be included at the end of your biography, as that helps to personalize your work and can orient others toward you as an individual.</a:t>
            </a:r>
            <a:r>
              <a:rPr lang="en-US" dirty="0">
                <a:solidFill>
                  <a:schemeClr val="dk1"/>
                </a:solidFill>
                <a:latin typeface="Times New Roman"/>
                <a:ea typeface="Times New Roman"/>
                <a:cs typeface="Times New Roman"/>
                <a:sym typeface="Times New Roman"/>
              </a:rPr>
              <a:t> </a:t>
            </a:r>
          </a:p>
          <a:p>
            <a:pPr marL="0" lvl="0" indent="0" algn="l" rtl="0">
              <a:spcBef>
                <a:spcPts val="0"/>
              </a:spcBef>
              <a:spcAft>
                <a:spcPts val="0"/>
              </a:spcAft>
              <a:buNone/>
            </a:pPr>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8D1EC0E6-17DE-3841-A4CD-34B33E3447B7}" type="slidenum">
              <a:rPr lang="en-US" smtClean="0"/>
              <a:t>7</a:t>
            </a:fld>
            <a:endParaRPr lang="en-US"/>
          </a:p>
        </p:txBody>
      </p:sp>
    </p:spTree>
    <p:extLst>
      <p:ext uri="{BB962C8B-B14F-4D97-AF65-F5344CB8AC3E}">
        <p14:creationId xmlns:p14="http://schemas.microsoft.com/office/powerpoint/2010/main" val="250121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SCREEN]</a:t>
            </a:r>
          </a:p>
          <a:p>
            <a:r>
              <a:rPr lang="en-US" dirty="0"/>
              <a:t>[CLICK]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1EC0E6-17DE-3841-A4CD-34B33E3447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86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SCREEN]</a:t>
            </a:r>
          </a:p>
          <a:p>
            <a:r>
              <a:rPr lang="en-US" dirty="0"/>
              <a:t>[THANK YOU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endParaRPr lang="en-US" dirty="0"/>
          </a:p>
        </p:txBody>
      </p:sp>
      <p:sp>
        <p:nvSpPr>
          <p:cNvPr id="4" name="Slide Number Placeholder 3"/>
          <p:cNvSpPr>
            <a:spLocks noGrp="1"/>
          </p:cNvSpPr>
          <p:nvPr>
            <p:ph type="sldNum" sz="quarter" idx="5"/>
          </p:nvPr>
        </p:nvSpPr>
        <p:spPr/>
        <p:txBody>
          <a:bodyPr/>
          <a:lstStyle/>
          <a:p>
            <a:fld id="{8D1EC0E6-17DE-3841-A4CD-34B33E3447B7}" type="slidenum">
              <a:rPr lang="en-US" smtClean="0"/>
              <a:t>9</a:t>
            </a:fld>
            <a:endParaRPr lang="en-US"/>
          </a:p>
        </p:txBody>
      </p:sp>
    </p:spTree>
    <p:extLst>
      <p:ext uri="{BB962C8B-B14F-4D97-AF65-F5344CB8AC3E}">
        <p14:creationId xmlns:p14="http://schemas.microsoft.com/office/powerpoint/2010/main" val="992604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ubheading 2">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0F19E4-29C6-1982-00CC-C04B967A2AFF}"/>
              </a:ext>
              <a:ext uri="{C183D7F6-B498-43B3-948B-1728B52AA6E4}">
                <adec:decorative xmlns:adec="http://schemas.microsoft.com/office/drawing/2017/decorative" val="1"/>
              </a:ext>
            </a:extLst>
          </p:cNvPr>
          <p:cNvSpPr/>
          <p:nvPr userDrawn="1"/>
        </p:nvSpPr>
        <p:spPr>
          <a:xfrm>
            <a:off x="0" y="1"/>
            <a:ext cx="12192000" cy="6919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12" name="Picture Placeholder 29">
            <a:extLst>
              <a:ext uri="{FF2B5EF4-FFF2-40B4-BE49-F238E27FC236}">
                <a16:creationId xmlns:a16="http://schemas.microsoft.com/office/drawing/2014/main" id="{9D7BECD4-9756-C20B-898F-5A8746E3EAC8}"/>
              </a:ext>
            </a:extLst>
          </p:cNvPr>
          <p:cNvSpPr>
            <a:spLocks noGrp="1"/>
          </p:cNvSpPr>
          <p:nvPr>
            <p:ph type="pic" sz="quarter" idx="11"/>
          </p:nvPr>
        </p:nvSpPr>
        <p:spPr>
          <a:xfrm>
            <a:off x="5853352" y="704748"/>
            <a:ext cx="5462348" cy="5448504"/>
          </a:xfrm>
          <a:prstGeom prst="rect">
            <a:avLst/>
          </a:prstGeom>
        </p:spPr>
        <p:txBody>
          <a:bodyPr/>
          <a:lstStyle/>
          <a:p>
            <a:endParaRPr lang="en-US" dirty="0"/>
          </a:p>
        </p:txBody>
      </p:sp>
      <p:sp>
        <p:nvSpPr>
          <p:cNvPr id="8" name="Text Placeholder 13">
            <a:extLst>
              <a:ext uri="{FF2B5EF4-FFF2-40B4-BE49-F238E27FC236}">
                <a16:creationId xmlns:a16="http://schemas.microsoft.com/office/drawing/2014/main" id="{1631534B-D129-983D-E77F-58FCAF2E41FB}"/>
              </a:ext>
            </a:extLst>
          </p:cNvPr>
          <p:cNvSpPr>
            <a:spLocks noGrp="1"/>
          </p:cNvSpPr>
          <p:nvPr>
            <p:ph type="body" sz="quarter" idx="10" hasCustomPrompt="1"/>
          </p:nvPr>
        </p:nvSpPr>
        <p:spPr>
          <a:xfrm>
            <a:off x="704780" y="2433714"/>
            <a:ext cx="4842875" cy="523220"/>
          </a:xfrm>
          <a:prstGeom prst="rect">
            <a:avLst/>
          </a:prstGeom>
        </p:spPr>
        <p:txBody>
          <a:bodyPr wrap="square" lIns="137160" rIns="0">
            <a:spAutoFit/>
          </a:bodyPr>
          <a:lstStyle>
            <a:lvl1pPr marL="50800" indent="0">
              <a:buNone/>
              <a:defRPr sz="2800">
                <a:solidFill>
                  <a:schemeClr val="accent2"/>
                </a:solidFill>
              </a:defRPr>
            </a:lvl1pPr>
          </a:lstStyle>
          <a:p>
            <a:pPr lvl="0"/>
            <a:r>
              <a:rPr lang="en-US" dirty="0"/>
              <a:t>Enter Subheading Here</a:t>
            </a:r>
          </a:p>
        </p:txBody>
      </p:sp>
      <p:sp>
        <p:nvSpPr>
          <p:cNvPr id="5" name="Title 10">
            <a:extLst>
              <a:ext uri="{FF2B5EF4-FFF2-40B4-BE49-F238E27FC236}">
                <a16:creationId xmlns:a16="http://schemas.microsoft.com/office/drawing/2014/main" id="{1E88009A-2630-2D63-20BE-85BE1D88A90D}"/>
              </a:ext>
            </a:extLst>
          </p:cNvPr>
          <p:cNvSpPr>
            <a:spLocks noGrp="1"/>
          </p:cNvSpPr>
          <p:nvPr>
            <p:ph type="title" hasCustomPrompt="1"/>
          </p:nvPr>
        </p:nvSpPr>
        <p:spPr>
          <a:xfrm>
            <a:off x="704780" y="978714"/>
            <a:ext cx="4842875" cy="1366528"/>
          </a:xfrm>
          <a:noFill/>
        </p:spPr>
        <p:txBody>
          <a:bodyPr wrap="square" lIns="182880" tIns="182880" rIns="182880" bIns="182880" anchor="b">
            <a:spAutoFit/>
          </a:bodyPr>
          <a:lstStyle>
            <a:lvl1pPr>
              <a:defRPr b="1">
                <a:solidFill>
                  <a:schemeClr val="bg1"/>
                </a:solidFill>
              </a:defRPr>
            </a:lvl1pPr>
          </a:lstStyle>
          <a:p>
            <a:r>
              <a:rPr lang="en-US" dirty="0"/>
              <a:t>Lecture Title Goes Here Click To Edit</a:t>
            </a:r>
          </a:p>
        </p:txBody>
      </p:sp>
      <p:sp>
        <p:nvSpPr>
          <p:cNvPr id="68" name="Rectangle: Rounded Corners 67">
            <a:extLst>
              <a:ext uri="{FF2B5EF4-FFF2-40B4-BE49-F238E27FC236}">
                <a16:creationId xmlns:a16="http://schemas.microsoft.com/office/drawing/2014/main" id="{71B91FD6-9805-1C20-9863-5E5735A01A7B}"/>
              </a:ext>
            </a:extLst>
          </p:cNvPr>
          <p:cNvSpPr/>
          <p:nvPr userDrawn="1"/>
        </p:nvSpPr>
        <p:spPr>
          <a:xfrm>
            <a:off x="210422" y="5720391"/>
            <a:ext cx="11780502" cy="95112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346DFEB-22DE-B827-C23C-E1985DBAC281}"/>
              </a:ext>
            </a:extLst>
          </p:cNvPr>
          <p:cNvGrpSpPr/>
          <p:nvPr userDrawn="1"/>
        </p:nvGrpSpPr>
        <p:grpSpPr>
          <a:xfrm>
            <a:off x="-235997" y="104862"/>
            <a:ext cx="802254" cy="1965408"/>
            <a:chOff x="-235997" y="104862"/>
            <a:chExt cx="802254" cy="1965408"/>
          </a:xfrm>
        </p:grpSpPr>
        <p:cxnSp>
          <p:nvCxnSpPr>
            <p:cNvPr id="30" name="Straight Connector 29">
              <a:extLst>
                <a:ext uri="{FF2B5EF4-FFF2-40B4-BE49-F238E27FC236}">
                  <a16:creationId xmlns:a16="http://schemas.microsoft.com/office/drawing/2014/main" id="{64FC0DB1-B83A-898B-E750-63E1E49F9E0B}"/>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2673B37-073C-5C17-FBEA-F6BF2A6182CF}"/>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B2B493-5EF2-9D4C-060B-8961F915B7A7}"/>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D4A669-F226-FAFE-F3E8-638B006CBE23}"/>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3A2B94-5C99-04AE-9FA8-ABEEC9D420CC}"/>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73A7E4-C099-EDDE-D56E-639EC3E99068}"/>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C32E22-E320-9D55-B572-5013AB70455B}"/>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C4BB1332-6279-733B-0C31-B04C4563FD99}"/>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7640326B-C85D-F5E3-9C39-D0EC393F9E85}"/>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9E49F248-82AC-5518-A9ED-0E9617F73DA6}"/>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61BA2E1D-B73E-EF27-E953-EC29F67D468B}"/>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61DADAEC-7B8C-2207-E2AC-9E252FB3996B}"/>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BA8E8E1D-4A24-6E81-6AB6-3795D027094F}"/>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5319BF6-6C0A-9753-BFCE-20DCCF23AB9C}"/>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791D3869-FC9C-AC49-6A22-D9BCCFA7C428}"/>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D5971913-8909-2262-8D09-0DDD225C1667}"/>
                </a:ext>
              </a:extLst>
            </p:cNvPr>
            <p:cNvSpPr/>
            <p:nvPr userDrawn="1"/>
          </p:nvSpPr>
          <p:spPr>
            <a:xfrm>
              <a:off x="167525" y="1318776"/>
              <a:ext cx="326938" cy="45719"/>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CDA3F3B-1160-3F7A-D737-FD603DD83168}"/>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123EECD9-B3AA-1BAB-C8DA-77406EDE63B8}"/>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AB2D2122-7F19-75E5-93CA-93B2407EC49F}"/>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9A66872C-5DC3-9BBA-75B1-C687B938B4DE}"/>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6D5C82F3-10A7-F99F-0E77-B320E7BBCFFB}"/>
                </a:ext>
              </a:extLst>
            </p:cNvPr>
            <p:cNvSpPr/>
            <p:nvPr userDrawn="1"/>
          </p:nvSpPr>
          <p:spPr>
            <a:xfrm>
              <a:off x="151503" y="2024551"/>
              <a:ext cx="288271" cy="45719"/>
            </a:xfrm>
            <a:prstGeom prst="roundRect">
              <a:avLst>
                <a:gd name="adj" fmla="val 50000"/>
              </a:avLst>
            </a:prstGeom>
            <a:solidFill>
              <a:schemeClr val="accent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631653562"/>
      </p:ext>
    </p:extLst>
  </p:cSld>
  <p:clrMapOvr>
    <a:masterClrMapping/>
  </p:clrMapOvr>
  <p:extLst>
    <p:ext uri="{DCECCB84-F9BA-43D5-87BE-67443E8EF086}">
      <p15:sldGuideLst xmlns:p15="http://schemas.microsoft.com/office/powerpoint/2012/main">
        <p15:guide id="1" orient="horz" pos="1296" userDrawn="1">
          <p15:clr>
            <a:srgbClr val="FBAE40"/>
          </p15:clr>
        </p15:guide>
        <p15:guide id="2" pos="576" userDrawn="1">
          <p15:clr>
            <a:srgbClr val="FBAE40"/>
          </p15:clr>
        </p15:guide>
        <p15:guide id="3" pos="71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ntent Right Image Left With Subheadin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8BCB7B9D-19F5-B789-F404-5C8CD56E1527}"/>
              </a:ext>
            </a:extLst>
          </p:cNvPr>
          <p:cNvSpPr>
            <a:spLocks noGrp="1"/>
          </p:cNvSpPr>
          <p:nvPr>
            <p:ph type="body" sz="quarter" idx="13" hasCustomPrompt="1"/>
          </p:nvPr>
        </p:nvSpPr>
        <p:spPr>
          <a:xfrm>
            <a:off x="6553404" y="1804927"/>
            <a:ext cx="5184576" cy="800219"/>
          </a:xfrm>
          <a:prstGeom prst="rect">
            <a:avLst/>
          </a:prstGeom>
        </p:spPr>
        <p:txBody>
          <a:bodyPr wrap="square" lIns="91440"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sp>
        <p:nvSpPr>
          <p:cNvPr id="9" name="Text Placeholder 5">
            <a:extLst>
              <a:ext uri="{FF2B5EF4-FFF2-40B4-BE49-F238E27FC236}">
                <a16:creationId xmlns:a16="http://schemas.microsoft.com/office/drawing/2014/main" id="{29495E37-FEFB-D43A-3F9B-B5812B4021C8}"/>
              </a:ext>
            </a:extLst>
          </p:cNvPr>
          <p:cNvSpPr>
            <a:spLocks noGrp="1"/>
          </p:cNvSpPr>
          <p:nvPr>
            <p:ph type="body" sz="quarter" idx="14"/>
          </p:nvPr>
        </p:nvSpPr>
        <p:spPr>
          <a:xfrm>
            <a:off x="6552404" y="2610055"/>
            <a:ext cx="5181600" cy="369332"/>
          </a:xfrm>
        </p:spPr>
        <p:txBody>
          <a:bodyPr wrap="square" lIns="155448">
            <a:spAutoFit/>
          </a:bodyPr>
          <a:lstStyle/>
          <a:p>
            <a:pPr lvl="0"/>
            <a:r>
              <a:rPr lang="en-US" dirty="0"/>
              <a:t>Click to edit Master text styles</a:t>
            </a:r>
          </a:p>
        </p:txBody>
      </p:sp>
      <p:sp>
        <p:nvSpPr>
          <p:cNvPr id="2" name="Title 1">
            <a:extLst>
              <a:ext uri="{FF2B5EF4-FFF2-40B4-BE49-F238E27FC236}">
                <a16:creationId xmlns:a16="http://schemas.microsoft.com/office/drawing/2014/main" id="{9B8577BF-E2E8-C56D-C8C4-1746913E24F5}"/>
              </a:ext>
            </a:extLst>
          </p:cNvPr>
          <p:cNvSpPr>
            <a:spLocks noGrp="1"/>
          </p:cNvSpPr>
          <p:nvPr>
            <p:ph type="title" hasCustomPrompt="1"/>
          </p:nvPr>
        </p:nvSpPr>
        <p:spPr>
          <a:xfrm>
            <a:off x="6553201" y="711467"/>
            <a:ext cx="5181600" cy="1089529"/>
          </a:xfrm>
        </p:spPr>
        <p:txBody>
          <a:bodyPr wrap="square" bIns="45720">
            <a:spAutoFit/>
          </a:bodyPr>
          <a:lstStyle/>
          <a:p>
            <a:r>
              <a:rPr lang="en-US" dirty="0"/>
              <a:t>Content Right Image Left With Subheading</a:t>
            </a:r>
          </a:p>
        </p:txBody>
      </p:sp>
      <p:sp>
        <p:nvSpPr>
          <p:cNvPr id="15" name="Rectangle: Rounded Corners 14">
            <a:extLst>
              <a:ext uri="{FF2B5EF4-FFF2-40B4-BE49-F238E27FC236}">
                <a16:creationId xmlns:a16="http://schemas.microsoft.com/office/drawing/2014/main" id="{1C64AF0A-93C2-CD5D-5592-BC53747C78AD}"/>
              </a:ext>
            </a:extLst>
          </p:cNvPr>
          <p:cNvSpPr/>
          <p:nvPr userDrawn="1"/>
        </p:nvSpPr>
        <p:spPr>
          <a:xfrm rot="5400000" flipH="1">
            <a:off x="-2291872"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 name="Group 104">
            <a:extLst>
              <a:ext uri="{FF2B5EF4-FFF2-40B4-BE49-F238E27FC236}">
                <a16:creationId xmlns:a16="http://schemas.microsoft.com/office/drawing/2014/main" id="{CDD29615-9930-1B4B-10BB-3FC180A489AE}"/>
              </a:ext>
            </a:extLst>
          </p:cNvPr>
          <p:cNvGrpSpPr/>
          <p:nvPr userDrawn="1"/>
        </p:nvGrpSpPr>
        <p:grpSpPr>
          <a:xfrm>
            <a:off x="-142457" y="707003"/>
            <a:ext cx="1548761" cy="3761083"/>
            <a:chOff x="123893" y="611299"/>
            <a:chExt cx="1548761" cy="3761083"/>
          </a:xfrm>
        </p:grpSpPr>
        <p:cxnSp>
          <p:nvCxnSpPr>
            <p:cNvPr id="106" name="Straight Connector 105">
              <a:extLst>
                <a:ext uri="{FF2B5EF4-FFF2-40B4-BE49-F238E27FC236}">
                  <a16:creationId xmlns:a16="http://schemas.microsoft.com/office/drawing/2014/main" id="{CA71B680-DABD-A55A-CBED-E5EB01BF1EF1}"/>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F2B0A47-495E-67FB-9C3C-E8B42FC7E92A}"/>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156028-C6C2-01AC-87A3-B98E7B6307B7}"/>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F7BF725-73A4-62F0-74C6-2C8C568011ED}"/>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D935506-B299-95A4-94D8-B2380438819E}"/>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0B9735B-C40C-17B9-6EA8-8DABBC44539D}"/>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70D9AC8-60A6-267B-5C1B-D83337EA14FB}"/>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22447679-0D59-7E73-93CE-7A26EF426098}"/>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8728A6BD-4EC9-BCD3-0E7C-677E274AF494}"/>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AC841D2C-D87A-5D21-CB2A-E88558F785F1}"/>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a:extLst>
                <a:ext uri="{FF2B5EF4-FFF2-40B4-BE49-F238E27FC236}">
                  <a16:creationId xmlns:a16="http://schemas.microsoft.com/office/drawing/2014/main" id="{3B901817-EB4C-D8CD-76EE-3FAF3C4EE7F8}"/>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F5C7BDC-642B-3158-088F-BF35FC96E59E}"/>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89B3B5C9-F9B7-5A8C-8A8C-68DF9EE8906C}"/>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A3C5C51-980D-2120-1DB3-B4D4BCE31013}"/>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A7C1E399-D185-2D85-BFF0-F4C1BBEAC002}"/>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26FB8945-360F-3CE7-6D74-2BBD7CF7DDD3}"/>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D047209-73ED-CE10-F60D-00BF940F44E8}"/>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D2BF4A5C-D3EA-A57A-C33B-18C0AE5EC311}"/>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Rounded Corners 123">
              <a:extLst>
                <a:ext uri="{FF2B5EF4-FFF2-40B4-BE49-F238E27FC236}">
                  <a16:creationId xmlns:a16="http://schemas.microsoft.com/office/drawing/2014/main" id="{2ECD5AF5-400C-0C76-52F3-61C15631C5E8}"/>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9075987B-03CB-AD7A-51E6-4B63B036ECFD}"/>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73D9ADC9-42BF-E133-E19C-1C253D225839}"/>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03BCFDB-874B-B4E3-C677-286515C3E5E1}"/>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28" name="Rectangle: Rounded Corners 127">
              <a:extLst>
                <a:ext uri="{FF2B5EF4-FFF2-40B4-BE49-F238E27FC236}">
                  <a16:creationId xmlns:a16="http://schemas.microsoft.com/office/drawing/2014/main" id="{603786BA-240C-00D3-0493-AE9B3224DC94}"/>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128">
              <a:extLst>
                <a:ext uri="{FF2B5EF4-FFF2-40B4-BE49-F238E27FC236}">
                  <a16:creationId xmlns:a16="http://schemas.microsoft.com/office/drawing/2014/main" id="{567ABDE4-E1D0-0C6A-D8DD-2D11DFE972F3}"/>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927ACBC-CD6C-6918-DEAA-B2533EA5B56F}"/>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768EAC2F-9C44-E5A0-8378-7BE32026DD61}"/>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Rounded Corners 131">
              <a:extLst>
                <a:ext uri="{FF2B5EF4-FFF2-40B4-BE49-F238E27FC236}">
                  <a16:creationId xmlns:a16="http://schemas.microsoft.com/office/drawing/2014/main" id="{C8EFD26A-505D-C1FF-C068-9D793F5F81E3}"/>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4D987BD-A16E-29C5-37CF-4E8166B7D1A7}"/>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41;p29">
            <a:extLst>
              <a:ext uri="{FF2B5EF4-FFF2-40B4-BE49-F238E27FC236}">
                <a16:creationId xmlns:a16="http://schemas.microsoft.com/office/drawing/2014/main" id="{0C0ABAA6-60D5-3387-58A3-AACE784A9AC6}"/>
              </a:ext>
            </a:extLst>
          </p:cNvPr>
          <p:cNvSpPr>
            <a:spLocks noGrp="1"/>
          </p:cNvSpPr>
          <p:nvPr>
            <p:ph type="pic" idx="2"/>
          </p:nvPr>
        </p:nvSpPr>
        <p:spPr>
          <a:xfrm>
            <a:off x="913259" y="707004"/>
            <a:ext cx="4992242" cy="5443948"/>
          </a:xfrm>
          <a:prstGeom prst="rect">
            <a:avLst/>
          </a:prstGeom>
          <a:solidFill>
            <a:schemeClr val="bg2"/>
          </a:solidFill>
          <a:ln>
            <a:noFill/>
          </a:ln>
          <a:effectLst>
            <a:outerShdw blurRad="127000" dist="101600" dir="8100000" algn="tr" rotWithShape="0">
              <a:schemeClr val="tx2">
                <a:lumMod val="50000"/>
                <a:alpha val="40000"/>
              </a:scheme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3" name="Rectangle 12">
            <a:extLst>
              <a:ext uri="{FF2B5EF4-FFF2-40B4-BE49-F238E27FC236}">
                <a16:creationId xmlns:a16="http://schemas.microsoft.com/office/drawing/2014/main" id="{4684592B-7C01-FAFE-4CA8-0C0EF8A89D99}"/>
              </a:ext>
            </a:extLst>
          </p:cNvPr>
          <p:cNvSpPr/>
          <p:nvPr userDrawn="1"/>
        </p:nvSpPr>
        <p:spPr>
          <a:xfrm>
            <a:off x="47124" y="568842"/>
            <a:ext cx="415266" cy="4283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04033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Content Right Image Left With Subheadin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29495E37-FEFB-D43A-3F9B-B5812B4021C8}"/>
              </a:ext>
            </a:extLst>
          </p:cNvPr>
          <p:cNvSpPr>
            <a:spLocks noGrp="1"/>
          </p:cNvSpPr>
          <p:nvPr>
            <p:ph type="body" sz="quarter" idx="14"/>
          </p:nvPr>
        </p:nvSpPr>
        <p:spPr>
          <a:xfrm>
            <a:off x="6552404" y="1805853"/>
            <a:ext cx="5181600" cy="369332"/>
          </a:xfrm>
        </p:spPr>
        <p:txBody>
          <a:bodyPr wrap="square" lIns="155448">
            <a:spAutoFit/>
          </a:bodyPr>
          <a:lstStyle/>
          <a:p>
            <a:pPr lvl="0"/>
            <a:r>
              <a:rPr lang="en-US" dirty="0"/>
              <a:t>Click to edit Master text styles</a:t>
            </a:r>
          </a:p>
        </p:txBody>
      </p:sp>
      <p:sp>
        <p:nvSpPr>
          <p:cNvPr id="2" name="Title 1">
            <a:extLst>
              <a:ext uri="{FF2B5EF4-FFF2-40B4-BE49-F238E27FC236}">
                <a16:creationId xmlns:a16="http://schemas.microsoft.com/office/drawing/2014/main" id="{9B8577BF-E2E8-C56D-C8C4-1746913E24F5}"/>
              </a:ext>
            </a:extLst>
          </p:cNvPr>
          <p:cNvSpPr>
            <a:spLocks noGrp="1"/>
          </p:cNvSpPr>
          <p:nvPr>
            <p:ph type="title" hasCustomPrompt="1"/>
          </p:nvPr>
        </p:nvSpPr>
        <p:spPr>
          <a:xfrm>
            <a:off x="6553201" y="712253"/>
            <a:ext cx="5181600" cy="1089529"/>
          </a:xfrm>
        </p:spPr>
        <p:txBody>
          <a:bodyPr wrap="square" bIns="45720">
            <a:spAutoFit/>
          </a:bodyPr>
          <a:lstStyle/>
          <a:p>
            <a:r>
              <a:rPr lang="en-US" dirty="0"/>
              <a:t>Content Right Image Left With Subheading</a:t>
            </a:r>
          </a:p>
        </p:txBody>
      </p:sp>
      <p:sp>
        <p:nvSpPr>
          <p:cNvPr id="15" name="Rectangle: Rounded Corners 14">
            <a:extLst>
              <a:ext uri="{FF2B5EF4-FFF2-40B4-BE49-F238E27FC236}">
                <a16:creationId xmlns:a16="http://schemas.microsoft.com/office/drawing/2014/main" id="{1C64AF0A-93C2-CD5D-5592-BC53747C78AD}"/>
              </a:ext>
            </a:extLst>
          </p:cNvPr>
          <p:cNvSpPr/>
          <p:nvPr userDrawn="1"/>
        </p:nvSpPr>
        <p:spPr>
          <a:xfrm rot="5400000" flipH="1">
            <a:off x="-2291872"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 name="Group 104">
            <a:extLst>
              <a:ext uri="{FF2B5EF4-FFF2-40B4-BE49-F238E27FC236}">
                <a16:creationId xmlns:a16="http://schemas.microsoft.com/office/drawing/2014/main" id="{CDD29615-9930-1B4B-10BB-3FC180A489AE}"/>
              </a:ext>
            </a:extLst>
          </p:cNvPr>
          <p:cNvGrpSpPr/>
          <p:nvPr userDrawn="1"/>
        </p:nvGrpSpPr>
        <p:grpSpPr>
          <a:xfrm>
            <a:off x="-142457" y="707003"/>
            <a:ext cx="1548761" cy="3761083"/>
            <a:chOff x="123893" y="611299"/>
            <a:chExt cx="1548761" cy="3761083"/>
          </a:xfrm>
        </p:grpSpPr>
        <p:cxnSp>
          <p:nvCxnSpPr>
            <p:cNvPr id="106" name="Straight Connector 105">
              <a:extLst>
                <a:ext uri="{FF2B5EF4-FFF2-40B4-BE49-F238E27FC236}">
                  <a16:creationId xmlns:a16="http://schemas.microsoft.com/office/drawing/2014/main" id="{CA71B680-DABD-A55A-CBED-E5EB01BF1EF1}"/>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F2B0A47-495E-67FB-9C3C-E8B42FC7E92A}"/>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156028-C6C2-01AC-87A3-B98E7B6307B7}"/>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F7BF725-73A4-62F0-74C6-2C8C568011ED}"/>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D935506-B299-95A4-94D8-B2380438819E}"/>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0B9735B-C40C-17B9-6EA8-8DABBC44539D}"/>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70D9AC8-60A6-267B-5C1B-D83337EA14FB}"/>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22447679-0D59-7E73-93CE-7A26EF426098}"/>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8728A6BD-4EC9-BCD3-0E7C-677E274AF494}"/>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AC841D2C-D87A-5D21-CB2A-E88558F785F1}"/>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a:extLst>
                <a:ext uri="{FF2B5EF4-FFF2-40B4-BE49-F238E27FC236}">
                  <a16:creationId xmlns:a16="http://schemas.microsoft.com/office/drawing/2014/main" id="{3B901817-EB4C-D8CD-76EE-3FAF3C4EE7F8}"/>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F5C7BDC-642B-3158-088F-BF35FC96E59E}"/>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89B3B5C9-F9B7-5A8C-8A8C-68DF9EE8906C}"/>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A3C5C51-980D-2120-1DB3-B4D4BCE31013}"/>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A7C1E399-D185-2D85-BFF0-F4C1BBEAC002}"/>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26FB8945-360F-3CE7-6D74-2BBD7CF7DDD3}"/>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D047209-73ED-CE10-F60D-00BF940F44E8}"/>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D2BF4A5C-D3EA-A57A-C33B-18C0AE5EC311}"/>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Rounded Corners 123">
              <a:extLst>
                <a:ext uri="{FF2B5EF4-FFF2-40B4-BE49-F238E27FC236}">
                  <a16:creationId xmlns:a16="http://schemas.microsoft.com/office/drawing/2014/main" id="{2ECD5AF5-400C-0C76-52F3-61C15631C5E8}"/>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9075987B-03CB-AD7A-51E6-4B63B036ECFD}"/>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73D9ADC9-42BF-E133-E19C-1C253D225839}"/>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03BCFDB-874B-B4E3-C677-286515C3E5E1}"/>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28" name="Rectangle: Rounded Corners 127">
              <a:extLst>
                <a:ext uri="{FF2B5EF4-FFF2-40B4-BE49-F238E27FC236}">
                  <a16:creationId xmlns:a16="http://schemas.microsoft.com/office/drawing/2014/main" id="{603786BA-240C-00D3-0493-AE9B3224DC94}"/>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128">
              <a:extLst>
                <a:ext uri="{FF2B5EF4-FFF2-40B4-BE49-F238E27FC236}">
                  <a16:creationId xmlns:a16="http://schemas.microsoft.com/office/drawing/2014/main" id="{567ABDE4-E1D0-0C6A-D8DD-2D11DFE972F3}"/>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927ACBC-CD6C-6918-DEAA-B2533EA5B56F}"/>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768EAC2F-9C44-E5A0-8378-7BE32026DD61}"/>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Rounded Corners 131">
              <a:extLst>
                <a:ext uri="{FF2B5EF4-FFF2-40B4-BE49-F238E27FC236}">
                  <a16:creationId xmlns:a16="http://schemas.microsoft.com/office/drawing/2014/main" id="{C8EFD26A-505D-C1FF-C068-9D793F5F81E3}"/>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4D987BD-A16E-29C5-37CF-4E8166B7D1A7}"/>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41;p29">
            <a:extLst>
              <a:ext uri="{FF2B5EF4-FFF2-40B4-BE49-F238E27FC236}">
                <a16:creationId xmlns:a16="http://schemas.microsoft.com/office/drawing/2014/main" id="{0C0ABAA6-60D5-3387-58A3-AACE784A9AC6}"/>
              </a:ext>
            </a:extLst>
          </p:cNvPr>
          <p:cNvSpPr>
            <a:spLocks noGrp="1"/>
          </p:cNvSpPr>
          <p:nvPr>
            <p:ph type="pic" idx="2"/>
          </p:nvPr>
        </p:nvSpPr>
        <p:spPr>
          <a:xfrm>
            <a:off x="913259" y="707003"/>
            <a:ext cx="4992242" cy="5443995"/>
          </a:xfrm>
          <a:prstGeom prst="rect">
            <a:avLst/>
          </a:prstGeom>
          <a:solidFill>
            <a:schemeClr val="bg2"/>
          </a:solidFill>
          <a:ln>
            <a:noFill/>
          </a:ln>
          <a:effectLst>
            <a:outerShdw blurRad="127000" dist="101600" dir="8100000" algn="tr" rotWithShape="0">
              <a:schemeClr val="tx2">
                <a:lumMod val="50000"/>
                <a:alpha val="40000"/>
              </a:scheme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3" name="Rectangle 12">
            <a:extLst>
              <a:ext uri="{FF2B5EF4-FFF2-40B4-BE49-F238E27FC236}">
                <a16:creationId xmlns:a16="http://schemas.microsoft.com/office/drawing/2014/main" id="{4684592B-7C01-FAFE-4CA8-0C0EF8A89D99}"/>
              </a:ext>
            </a:extLst>
          </p:cNvPr>
          <p:cNvSpPr/>
          <p:nvPr userDrawn="1"/>
        </p:nvSpPr>
        <p:spPr>
          <a:xfrm>
            <a:off x="47124" y="568842"/>
            <a:ext cx="415266" cy="4283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44485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t Right Wide Image Lef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9FFA67-FC78-71CF-5D4F-E35297DA7467}"/>
              </a:ext>
            </a:extLst>
          </p:cNvPr>
          <p:cNvSpPr>
            <a:spLocks noGrp="1"/>
          </p:cNvSpPr>
          <p:nvPr>
            <p:ph type="body" sz="quarter" idx="15" hasCustomPrompt="1"/>
          </p:nvPr>
        </p:nvSpPr>
        <p:spPr>
          <a:xfrm>
            <a:off x="8534400" y="711621"/>
            <a:ext cx="3197273" cy="923330"/>
          </a:xfrm>
        </p:spPr>
        <p:txBody>
          <a:bodyPr wrap="square">
            <a:spAutoFit/>
          </a:bodyPr>
          <a:lstStyle>
            <a:lvl1pPr>
              <a:defRPr>
                <a:solidFill>
                  <a:schemeClr val="bg1"/>
                </a:solidFill>
              </a:defRPr>
            </a:lvl1pPr>
            <a:lvl2pPr>
              <a:defRPr>
                <a:solidFill>
                  <a:schemeClr val="bg1"/>
                </a:solidFill>
              </a:defRPr>
            </a:lvl2pPr>
            <a:lvl3pPr marL="914400" marR="0" indent="0" algn="l" defTabSz="914400" rtl="0" eaLnBrk="1" fontAlgn="auto" latinLnBrk="0" hangingPunct="1">
              <a:lnSpc>
                <a:spcPct val="90000"/>
              </a:lnSpc>
              <a:spcBef>
                <a:spcPts val="500"/>
              </a:spcBef>
              <a:spcAft>
                <a:spcPts val="0"/>
              </a:spcAft>
              <a:buClr>
                <a:schemeClr val="tx2"/>
              </a:buClr>
              <a:buSzTx/>
              <a:buFont typeface="Arial" panose="020B0604020202020204" pitchFamily="34" charset="0"/>
              <a:buNone/>
              <a:tabLst/>
              <a:defRPr>
                <a:solidFill>
                  <a:schemeClr val="bg1"/>
                </a:solidFill>
              </a:defRPr>
            </a:lvl3pPr>
          </a:lstStyle>
          <a:p>
            <a:pPr lvl="0"/>
            <a:r>
              <a:rPr lang="en-US" dirty="0"/>
              <a:t>Insert Content with video or image on left, add text content here</a:t>
            </a:r>
          </a:p>
        </p:txBody>
      </p:sp>
      <p:sp>
        <p:nvSpPr>
          <p:cNvPr id="2" name="Title 1">
            <a:extLst>
              <a:ext uri="{FF2B5EF4-FFF2-40B4-BE49-F238E27FC236}">
                <a16:creationId xmlns:a16="http://schemas.microsoft.com/office/drawing/2014/main" id="{AD96D4FA-B800-160B-9244-AB56041AB8D9}"/>
              </a:ext>
            </a:extLst>
          </p:cNvPr>
          <p:cNvSpPr>
            <a:spLocks noGrp="1"/>
          </p:cNvSpPr>
          <p:nvPr>
            <p:ph type="title" hasCustomPrompt="1"/>
          </p:nvPr>
        </p:nvSpPr>
        <p:spPr>
          <a:xfrm>
            <a:off x="457200" y="729551"/>
            <a:ext cx="7140388" cy="544765"/>
          </a:xfrm>
        </p:spPr>
        <p:txBody>
          <a:bodyPr wrap="square" bIns="0">
            <a:spAutoFit/>
          </a:bodyPr>
          <a:lstStyle/>
          <a:p>
            <a:r>
              <a:rPr lang="en-US" dirty="0"/>
              <a:t>Content Right Wide Image Left</a:t>
            </a:r>
          </a:p>
        </p:txBody>
      </p:sp>
      <p:sp>
        <p:nvSpPr>
          <p:cNvPr id="34" name="Picture Placeholder 3">
            <a:extLst>
              <a:ext uri="{FF2B5EF4-FFF2-40B4-BE49-F238E27FC236}">
                <a16:creationId xmlns:a16="http://schemas.microsoft.com/office/drawing/2014/main" id="{3FE890F7-3A3F-5E02-14A0-9B4BD1ED8CF0}"/>
              </a:ext>
            </a:extLst>
          </p:cNvPr>
          <p:cNvSpPr>
            <a:spLocks noGrp="1"/>
          </p:cNvSpPr>
          <p:nvPr>
            <p:ph type="pic" sz="quarter" idx="16"/>
          </p:nvPr>
        </p:nvSpPr>
        <p:spPr>
          <a:xfrm>
            <a:off x="-1" y="1720215"/>
            <a:ext cx="8674946" cy="5137785"/>
          </a:xfrm>
          <a:effectLst/>
        </p:spPr>
        <p:txBody>
          <a:bodyPr/>
          <a:lstStyle/>
          <a:p>
            <a:endParaRPr lang="en-US" dirty="0"/>
          </a:p>
        </p:txBody>
      </p:sp>
    </p:spTree>
    <p:custDataLst>
      <p:tags r:id="rId1"/>
    </p:custDataLst>
    <p:extLst>
      <p:ext uri="{BB962C8B-B14F-4D97-AF65-F5344CB8AC3E}">
        <p14:creationId xmlns:p14="http://schemas.microsoft.com/office/powerpoint/2010/main" val="1255185321"/>
      </p:ext>
    </p:extLst>
  </p:cSld>
  <p:clrMapOvr>
    <a:masterClrMapping/>
  </p:clrMapOvr>
  <p:extLst>
    <p:ext uri="{DCECCB84-F9BA-43D5-87BE-67443E8EF086}">
      <p15:sldGuideLst xmlns:p15="http://schemas.microsoft.com/office/powerpoint/2012/main">
        <p15:guide id="1" pos="53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non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63824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ontent Right Wide Image Lef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9FFA67-FC78-71CF-5D4F-E35297DA7467}"/>
              </a:ext>
            </a:extLst>
          </p:cNvPr>
          <p:cNvSpPr>
            <a:spLocks noGrp="1"/>
          </p:cNvSpPr>
          <p:nvPr>
            <p:ph type="body" sz="quarter" idx="15" hasCustomPrompt="1"/>
          </p:nvPr>
        </p:nvSpPr>
        <p:spPr>
          <a:xfrm>
            <a:off x="464446" y="729551"/>
            <a:ext cx="3197273" cy="923330"/>
          </a:xfrm>
        </p:spPr>
        <p:txBody>
          <a:bodyPr wrap="square">
            <a:spAutoFit/>
          </a:bodyPr>
          <a:lstStyle>
            <a:lvl1pPr>
              <a:defRPr>
                <a:solidFill>
                  <a:schemeClr val="bg1"/>
                </a:solidFill>
              </a:defRPr>
            </a:lvl1pPr>
            <a:lvl2pPr>
              <a:defRPr>
                <a:solidFill>
                  <a:schemeClr val="bg1"/>
                </a:solidFill>
              </a:defRPr>
            </a:lvl2pPr>
            <a:lvl3pPr marL="914400" marR="0" indent="0" algn="l" defTabSz="914400" rtl="0" eaLnBrk="1" fontAlgn="auto" latinLnBrk="0" hangingPunct="1">
              <a:lnSpc>
                <a:spcPct val="90000"/>
              </a:lnSpc>
              <a:spcBef>
                <a:spcPts val="500"/>
              </a:spcBef>
              <a:spcAft>
                <a:spcPts val="0"/>
              </a:spcAft>
              <a:buClr>
                <a:schemeClr val="tx2"/>
              </a:buClr>
              <a:buSzTx/>
              <a:buFont typeface="Arial" panose="020B0604020202020204" pitchFamily="34" charset="0"/>
              <a:buNone/>
              <a:tabLst/>
              <a:defRPr>
                <a:solidFill>
                  <a:schemeClr val="bg1"/>
                </a:solidFill>
              </a:defRPr>
            </a:lvl3pPr>
          </a:lstStyle>
          <a:p>
            <a:pPr lvl="0"/>
            <a:r>
              <a:rPr lang="en-US" dirty="0"/>
              <a:t>Insert Content with video or image on left, add text content here</a:t>
            </a:r>
          </a:p>
        </p:txBody>
      </p:sp>
      <p:sp>
        <p:nvSpPr>
          <p:cNvPr id="2" name="Title 1">
            <a:extLst>
              <a:ext uri="{FF2B5EF4-FFF2-40B4-BE49-F238E27FC236}">
                <a16:creationId xmlns:a16="http://schemas.microsoft.com/office/drawing/2014/main" id="{AD96D4FA-B800-160B-9244-AB56041AB8D9}"/>
              </a:ext>
            </a:extLst>
          </p:cNvPr>
          <p:cNvSpPr>
            <a:spLocks noGrp="1"/>
          </p:cNvSpPr>
          <p:nvPr>
            <p:ph type="title" hasCustomPrompt="1"/>
          </p:nvPr>
        </p:nvSpPr>
        <p:spPr>
          <a:xfrm>
            <a:off x="4591285" y="729551"/>
            <a:ext cx="7140388" cy="544765"/>
          </a:xfrm>
        </p:spPr>
        <p:txBody>
          <a:bodyPr wrap="square" bIns="0">
            <a:spAutoFit/>
          </a:bodyPr>
          <a:lstStyle>
            <a:lvl1pPr>
              <a:defRPr/>
            </a:lvl1pPr>
          </a:lstStyle>
          <a:p>
            <a:r>
              <a:rPr lang="en-US" dirty="0"/>
              <a:t>Content Left Wide Image Right</a:t>
            </a:r>
          </a:p>
        </p:txBody>
      </p:sp>
      <p:sp>
        <p:nvSpPr>
          <p:cNvPr id="24" name="Picture Placeholder 3">
            <a:extLst>
              <a:ext uri="{FF2B5EF4-FFF2-40B4-BE49-F238E27FC236}">
                <a16:creationId xmlns:a16="http://schemas.microsoft.com/office/drawing/2014/main" id="{46F7EAEF-1550-77BB-26B4-A075CDB44227}"/>
              </a:ext>
            </a:extLst>
          </p:cNvPr>
          <p:cNvSpPr>
            <a:spLocks noGrp="1"/>
          </p:cNvSpPr>
          <p:nvPr>
            <p:ph type="pic" sz="quarter" idx="16"/>
          </p:nvPr>
        </p:nvSpPr>
        <p:spPr>
          <a:xfrm>
            <a:off x="3517054" y="1720215"/>
            <a:ext cx="8674946" cy="5137785"/>
          </a:xfrm>
          <a:effectLst/>
        </p:spPr>
        <p:txBody>
          <a:bodyPr/>
          <a:lstStyle/>
          <a:p>
            <a:endParaRPr lang="en-US" dirty="0"/>
          </a:p>
        </p:txBody>
      </p:sp>
    </p:spTree>
    <p:custDataLst>
      <p:tags r:id="rId1"/>
    </p:custDataLst>
    <p:extLst>
      <p:ext uri="{BB962C8B-B14F-4D97-AF65-F5344CB8AC3E}">
        <p14:creationId xmlns:p14="http://schemas.microsoft.com/office/powerpoint/2010/main" val="2421313531"/>
      </p:ext>
    </p:extLst>
  </p:cSld>
  <p:clrMapOvr>
    <a:masterClrMapping/>
  </p:clrMapOvr>
  <p:extLst>
    <p:ext uri="{DCECCB84-F9BA-43D5-87BE-67443E8EF086}">
      <p15:sldGuideLst xmlns:p15="http://schemas.microsoft.com/office/powerpoint/2012/main">
        <p15:guide id="1" pos="53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tructor On Scree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94466-B58D-69C6-D381-EA6BCBAA8610}"/>
              </a:ext>
            </a:extLst>
          </p:cNvPr>
          <p:cNvSpPr>
            <a:spLocks noGrp="1"/>
          </p:cNvSpPr>
          <p:nvPr>
            <p:ph type="title" hasCustomPrompt="1"/>
          </p:nvPr>
        </p:nvSpPr>
        <p:spPr>
          <a:xfrm>
            <a:off x="1132321" y="729551"/>
            <a:ext cx="10599352" cy="821763"/>
          </a:xfrm>
        </p:spPr>
        <p:txBody>
          <a:bodyPr/>
          <a:lstStyle/>
          <a:p>
            <a:r>
              <a:rPr lang="en-US" dirty="0"/>
              <a:t>Instructor On Screen</a:t>
            </a:r>
          </a:p>
        </p:txBody>
      </p:sp>
      <p:sp>
        <p:nvSpPr>
          <p:cNvPr id="4" name="Rectangle 3">
            <a:extLst>
              <a:ext uri="{FF2B5EF4-FFF2-40B4-BE49-F238E27FC236}">
                <a16:creationId xmlns:a16="http://schemas.microsoft.com/office/drawing/2014/main" id="{F391814F-C9B4-663D-0969-B552258F963E}"/>
              </a:ext>
            </a:extLst>
          </p:cNvPr>
          <p:cNvSpPr/>
          <p:nvPr userDrawn="1"/>
        </p:nvSpPr>
        <p:spPr>
          <a:xfrm>
            <a:off x="0" y="528638"/>
            <a:ext cx="192459" cy="5343524"/>
          </a:xfrm>
          <a:prstGeom prst="rect">
            <a:avLst/>
          </a:prstGeom>
          <a:gradFill>
            <a:gsLst>
              <a:gs pos="0">
                <a:srgbClr val="D4D4D4"/>
              </a:gs>
              <a:gs pos="24157">
                <a:srgbClr val="DEDEDE"/>
              </a:gs>
              <a:gs pos="49000">
                <a:srgbClr val="D8D8D8"/>
              </a:gs>
              <a:gs pos="100000">
                <a:srgbClr val="CFCFC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8667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Instructor On Screen Left With Subheading">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2E469D-76CF-9EEE-096E-9B97E6C7E4B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0" name="Rectangle: Rounded Corners 39">
            <a:extLst>
              <a:ext uri="{FF2B5EF4-FFF2-40B4-BE49-F238E27FC236}">
                <a16:creationId xmlns:a16="http://schemas.microsoft.com/office/drawing/2014/main" id="{ABF78BFB-409B-C90F-0646-D430ABCC0A6C}"/>
              </a:ext>
            </a:extLst>
          </p:cNvPr>
          <p:cNvSpPr/>
          <p:nvPr userDrawn="1"/>
        </p:nvSpPr>
        <p:spPr>
          <a:xfrm>
            <a:off x="192460" y="98816"/>
            <a:ext cx="740205" cy="666036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B176404-EC6C-79C5-37BB-D33008BCA263}"/>
              </a:ext>
            </a:extLst>
          </p:cNvPr>
          <p:cNvCxnSpPr>
            <a:cxnSpLocks/>
          </p:cNvCxnSpPr>
          <p:nvPr userDrawn="1"/>
        </p:nvCxnSpPr>
        <p:spPr>
          <a:xfrm>
            <a:off x="903109" y="1879167"/>
            <a:ext cx="355186" cy="0"/>
          </a:xfrm>
          <a:prstGeom prst="line">
            <a:avLst/>
          </a:prstGeom>
          <a:ln w="25400"/>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AE90326B-B25F-39BE-FB79-DC95CE64282E}"/>
              </a:ext>
            </a:extLst>
          </p:cNvPr>
          <p:cNvSpPr/>
          <p:nvPr userDrawn="1"/>
        </p:nvSpPr>
        <p:spPr>
          <a:xfrm>
            <a:off x="-1768" y="4572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C622936-658D-ABF3-BB5A-27B309541023}"/>
              </a:ext>
            </a:extLst>
          </p:cNvPr>
          <p:cNvCxnSpPr>
            <a:cxnSpLocks/>
          </p:cNvCxnSpPr>
          <p:nvPr userDrawn="1"/>
        </p:nvCxnSpPr>
        <p:spPr>
          <a:xfrm>
            <a:off x="899561" y="1879167"/>
            <a:ext cx="355186" cy="0"/>
          </a:xfrm>
          <a:prstGeom prst="line">
            <a:avLst/>
          </a:prstGeom>
          <a:ln w="25400"/>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3DDE6FD9-373F-EA92-5A4C-78CA1978E01C}"/>
              </a:ext>
            </a:extLst>
          </p:cNvPr>
          <p:cNvGrpSpPr/>
          <p:nvPr userDrawn="1"/>
        </p:nvGrpSpPr>
        <p:grpSpPr>
          <a:xfrm>
            <a:off x="-293340" y="707572"/>
            <a:ext cx="1426440" cy="5343524"/>
            <a:chOff x="-293340" y="723900"/>
            <a:chExt cx="1426440" cy="5343524"/>
          </a:xfrm>
        </p:grpSpPr>
        <p:grpSp>
          <p:nvGrpSpPr>
            <p:cNvPr id="45" name="Group 44">
              <a:extLst>
                <a:ext uri="{FF2B5EF4-FFF2-40B4-BE49-F238E27FC236}">
                  <a16:creationId xmlns:a16="http://schemas.microsoft.com/office/drawing/2014/main" id="{D5964A15-877D-BB22-2611-C3BAB881331F}"/>
                </a:ext>
              </a:extLst>
            </p:cNvPr>
            <p:cNvGrpSpPr/>
            <p:nvPr userDrawn="1"/>
          </p:nvGrpSpPr>
          <p:grpSpPr>
            <a:xfrm>
              <a:off x="-293340" y="728675"/>
              <a:ext cx="1426440" cy="2583412"/>
              <a:chOff x="-205869" y="104862"/>
              <a:chExt cx="1010551" cy="1830198"/>
            </a:xfrm>
          </p:grpSpPr>
          <p:cxnSp>
            <p:nvCxnSpPr>
              <p:cNvPr id="75" name="Straight Connector 74">
                <a:extLst>
                  <a:ext uri="{FF2B5EF4-FFF2-40B4-BE49-F238E27FC236}">
                    <a16:creationId xmlns:a16="http://schemas.microsoft.com/office/drawing/2014/main" id="{6BFEBE9D-4B32-BE3F-733D-7925123DEA3C}"/>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86D93CE-8289-4CEC-9B34-4F757CAC1E64}"/>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755F18-5C8C-ED03-8454-5FC3198C3912}"/>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5837333-B8DB-28C2-DCF4-7E92AFD352D3}"/>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F0720D2-F2D2-49F2-7A63-37350EF0A9BD}"/>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1E2FEB2-5888-546C-7AD3-BBE90280F6ED}"/>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AFD6B92-3AEB-5F69-B881-C26222AB1407}"/>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C245CCEC-D74C-2B72-5A9E-BA5593347463}"/>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16AE1C15-8144-4836-4645-9AFE02DA712E}"/>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5ED61EC-65E5-5B8C-5A62-0C65A26F33FC}"/>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5B0E1A28-4203-002E-742B-8AD85D4DEE6F}"/>
                  </a:ext>
                </a:extLst>
              </p:cNvPr>
              <p:cNvSpPr/>
              <p:nvPr userDrawn="1"/>
            </p:nvSpPr>
            <p:spPr>
              <a:xfrm>
                <a:off x="238425"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2922CF0E-DEB7-2CB1-6A59-98EB0BBB49E5}"/>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F7CA6DB6-1710-2C75-0040-4443980E523A}"/>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93B5BA9F-161F-B53D-263E-DCD813B711AB}"/>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B02FB23D-4E19-5AFC-28D3-AA63DE028AA1}"/>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5BACE430-8CF2-4968-D8C0-C0890A2CB542}"/>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8BDD26D-495D-717A-B0F2-F0B202DFC489}"/>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F5D2C2C6-D4B1-8338-C627-DB89756EF58E}"/>
                  </a:ext>
                </a:extLst>
              </p:cNvPr>
              <p:cNvSpPr/>
              <p:nvPr userDrawn="1"/>
            </p:nvSpPr>
            <p:spPr>
              <a:xfrm>
                <a:off x="-40808"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Rounded Corners 105">
                <a:extLst>
                  <a:ext uri="{FF2B5EF4-FFF2-40B4-BE49-F238E27FC236}">
                    <a16:creationId xmlns:a16="http://schemas.microsoft.com/office/drawing/2014/main" id="{F77D1836-7FEA-8457-FB54-B96D83EF79E9}"/>
                  </a:ext>
                </a:extLst>
              </p:cNvPr>
              <p:cNvSpPr/>
              <p:nvPr userDrawn="1"/>
            </p:nvSpPr>
            <p:spPr>
              <a:xfrm>
                <a:off x="-205869"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964D35FA-08F6-F3E2-B41B-B1AD50467FA2}"/>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C98E988-B2FC-EBAE-6068-6DE0D012513E}"/>
                </a:ext>
              </a:extLst>
            </p:cNvPr>
            <p:cNvGrpSpPr/>
            <p:nvPr userDrawn="1"/>
          </p:nvGrpSpPr>
          <p:grpSpPr>
            <a:xfrm flipH="1">
              <a:off x="-216739" y="3492413"/>
              <a:ext cx="901927" cy="997345"/>
              <a:chOff x="11549591" y="1042499"/>
              <a:chExt cx="901927" cy="997345"/>
            </a:xfrm>
          </p:grpSpPr>
          <p:cxnSp>
            <p:nvCxnSpPr>
              <p:cNvPr id="67" name="Straight Connector 66">
                <a:extLst>
                  <a:ext uri="{FF2B5EF4-FFF2-40B4-BE49-F238E27FC236}">
                    <a16:creationId xmlns:a16="http://schemas.microsoft.com/office/drawing/2014/main" id="{2834A965-B092-4AB5-4AF0-18C54B37584F}"/>
                  </a:ext>
                </a:extLst>
              </p:cNvPr>
              <p:cNvCxnSpPr>
                <a:cxnSpLocks/>
              </p:cNvCxnSpPr>
              <p:nvPr userDrawn="1"/>
            </p:nvCxnSpPr>
            <p:spPr>
              <a:xfrm flipH="1">
                <a:off x="11549591" y="1256493"/>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D46FD7-2D0A-88E6-E259-A27349CE242E}"/>
                  </a:ext>
                </a:extLst>
              </p:cNvPr>
              <p:cNvCxnSpPr>
                <a:cxnSpLocks/>
              </p:cNvCxnSpPr>
              <p:nvPr userDrawn="1"/>
            </p:nvCxnSpPr>
            <p:spPr>
              <a:xfrm flipH="1">
                <a:off x="11754844" y="185054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524F3E0D-47FE-8FFB-45F4-D111A620D984}"/>
                  </a:ext>
                </a:extLst>
              </p:cNvPr>
              <p:cNvSpPr/>
              <p:nvPr userDrawn="1"/>
            </p:nvSpPr>
            <p:spPr>
              <a:xfrm flipH="1">
                <a:off x="11652219" y="1042499"/>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a:extLst>
                  <a:ext uri="{FF2B5EF4-FFF2-40B4-BE49-F238E27FC236}">
                    <a16:creationId xmlns:a16="http://schemas.microsoft.com/office/drawing/2014/main" id="{7F859C4F-885F-7C48-5086-09BACB309A76}"/>
                  </a:ext>
                </a:extLst>
              </p:cNvPr>
              <p:cNvSpPr/>
              <p:nvPr userDrawn="1"/>
            </p:nvSpPr>
            <p:spPr>
              <a:xfrm flipH="1">
                <a:off x="11928260" y="1446486"/>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702DAD5-A4A0-020A-7393-BFE9DE82C44F}"/>
                  </a:ext>
                </a:extLst>
              </p:cNvPr>
              <p:cNvSpPr/>
              <p:nvPr userDrawn="1"/>
            </p:nvSpPr>
            <p:spPr>
              <a:xfrm flipH="1">
                <a:off x="11756748" y="1443120"/>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F6D40F89-5897-4C43-60A0-E0DBFE7FF65B}"/>
                  </a:ext>
                </a:extLst>
              </p:cNvPr>
              <p:cNvSpPr/>
              <p:nvPr userDrawn="1"/>
            </p:nvSpPr>
            <p:spPr>
              <a:xfrm flipH="1">
                <a:off x="11881676" y="1665458"/>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090341FF-4325-4A45-28A9-A786A358478D}"/>
                  </a:ext>
                </a:extLst>
              </p:cNvPr>
              <p:cNvSpPr/>
              <p:nvPr userDrawn="1"/>
            </p:nvSpPr>
            <p:spPr>
              <a:xfrm flipH="1">
                <a:off x="11650932" y="1975309"/>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98FD382C-4C22-B23A-A1E3-0ABF86679C87}"/>
                  </a:ext>
                </a:extLst>
              </p:cNvPr>
              <p:cNvSpPr/>
              <p:nvPr userDrawn="1"/>
            </p:nvSpPr>
            <p:spPr>
              <a:xfrm flipH="1">
                <a:off x="12211812" y="1975309"/>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E8C92D5A-40B7-8DEE-B687-D885B4433DBF}"/>
                </a:ext>
              </a:extLst>
            </p:cNvPr>
            <p:cNvSpPr/>
            <p:nvPr userDrawn="1"/>
          </p:nvSpPr>
          <p:spPr>
            <a:xfrm>
              <a:off x="-5316" y="7239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A46AAB1F-3AAE-FD21-6209-836EEF423532}"/>
              </a:ext>
            </a:extLst>
          </p:cNvPr>
          <p:cNvSpPr/>
          <p:nvPr userDrawn="1"/>
        </p:nvSpPr>
        <p:spPr>
          <a:xfrm>
            <a:off x="625415" y="475130"/>
            <a:ext cx="5638800" cy="5938825"/>
          </a:xfrm>
          <a:prstGeom prst="rect">
            <a:avLst/>
          </a:prstGeom>
          <a:solidFill>
            <a:schemeClr val="bg1"/>
          </a:solidFill>
          <a:ln>
            <a:noFill/>
          </a:ln>
          <a:effectLst>
            <a:outerShdw blurRad="50800" dist="38100" dir="10800000" algn="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0BCED597-1FD9-546F-9948-C6D72E7824C8}"/>
              </a:ext>
            </a:extLst>
          </p:cNvPr>
          <p:cNvSpPr>
            <a:spLocks noGrp="1"/>
          </p:cNvSpPr>
          <p:nvPr userDrawn="1">
            <p:ph type="body" sz="quarter" idx="11" hasCustomPrompt="1"/>
          </p:nvPr>
        </p:nvSpPr>
        <p:spPr>
          <a:xfrm>
            <a:off x="968316" y="1821661"/>
            <a:ext cx="4937185" cy="800219"/>
          </a:xfrm>
          <a:prstGeom prst="rect">
            <a:avLst/>
          </a:prstGeom>
        </p:spPr>
        <p:txBody>
          <a:bodyPr wrap="square"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sp>
        <p:nvSpPr>
          <p:cNvPr id="7" name="Text Placeholder 5">
            <a:extLst>
              <a:ext uri="{FF2B5EF4-FFF2-40B4-BE49-F238E27FC236}">
                <a16:creationId xmlns:a16="http://schemas.microsoft.com/office/drawing/2014/main" id="{07E396B2-6F6A-E19E-F42D-BBF041DCAB0C}"/>
              </a:ext>
            </a:extLst>
          </p:cNvPr>
          <p:cNvSpPr>
            <a:spLocks noGrp="1"/>
          </p:cNvSpPr>
          <p:nvPr userDrawn="1">
            <p:ph type="body" sz="quarter" idx="13"/>
          </p:nvPr>
        </p:nvSpPr>
        <p:spPr>
          <a:xfrm>
            <a:off x="968315" y="2623891"/>
            <a:ext cx="4937185" cy="369332"/>
          </a:xfrm>
        </p:spPr>
        <p:txBody>
          <a:bodyPr wrap="square">
            <a:spAutoFit/>
          </a:bodyPr>
          <a:lstStyle/>
          <a:p>
            <a:pPr lvl="0"/>
            <a:r>
              <a:rPr lang="en-US" dirty="0"/>
              <a:t>Click to edit Master text styles</a:t>
            </a:r>
          </a:p>
        </p:txBody>
      </p:sp>
      <p:sp>
        <p:nvSpPr>
          <p:cNvPr id="6" name="Title 5">
            <a:extLst>
              <a:ext uri="{FF2B5EF4-FFF2-40B4-BE49-F238E27FC236}">
                <a16:creationId xmlns:a16="http://schemas.microsoft.com/office/drawing/2014/main" id="{73F58787-CFF2-9462-BA77-51DBA39EF447}"/>
              </a:ext>
            </a:extLst>
          </p:cNvPr>
          <p:cNvSpPr>
            <a:spLocks noGrp="1"/>
          </p:cNvSpPr>
          <p:nvPr userDrawn="1">
            <p:ph type="title" hasCustomPrompt="1"/>
          </p:nvPr>
        </p:nvSpPr>
        <p:spPr>
          <a:xfrm>
            <a:off x="968315" y="726395"/>
            <a:ext cx="4937185" cy="1089529"/>
          </a:xfrm>
        </p:spPr>
        <p:txBody>
          <a:bodyPr wrap="square" bIns="45720">
            <a:spAutoFit/>
          </a:bodyPr>
          <a:lstStyle/>
          <a:p>
            <a:r>
              <a:rPr lang="en-US" dirty="0"/>
              <a:t>On Screen Right With Subheading</a:t>
            </a:r>
          </a:p>
        </p:txBody>
      </p:sp>
    </p:spTree>
    <p:custDataLst>
      <p:tags r:id="rId1"/>
    </p:custDataLst>
    <p:extLst>
      <p:ext uri="{BB962C8B-B14F-4D97-AF65-F5344CB8AC3E}">
        <p14:creationId xmlns:p14="http://schemas.microsoft.com/office/powerpoint/2010/main" val="1205561501"/>
      </p:ext>
    </p:extLst>
  </p:cSld>
  <p:clrMapOvr>
    <a:masterClrMapping/>
  </p:clrMapOvr>
  <p:extLst>
    <p:ext uri="{DCECCB84-F9BA-43D5-87BE-67443E8EF086}">
      <p15:sldGuideLst xmlns:p15="http://schemas.microsoft.com/office/powerpoint/2012/main">
        <p15:guide id="1" pos="504">
          <p15:clr>
            <a:srgbClr val="FBAE40"/>
          </p15:clr>
        </p15:guide>
        <p15:guide id="2" pos="36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Instructor On Screen Left With Subheading">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2E469D-76CF-9EEE-096E-9B97E6C7E4B2}"/>
              </a:ext>
            </a:extLst>
          </p:cNvPr>
          <p:cNvPicPr>
            <a:picLocks noChangeAspect="1"/>
          </p:cNvPicPr>
          <p:nvPr userDrawn="1"/>
        </p:nvPicPr>
        <p:blipFill>
          <a:blip r:embed="rId3"/>
          <a:stretch>
            <a:fillRect/>
          </a:stretch>
        </p:blipFill>
        <p:spPr>
          <a:xfrm>
            <a:off x="0" y="0"/>
            <a:ext cx="12192000" cy="6858000"/>
          </a:xfrm>
          <a:prstGeom prst="rect">
            <a:avLst/>
          </a:prstGeom>
        </p:spPr>
      </p:pic>
      <p:cxnSp>
        <p:nvCxnSpPr>
          <p:cNvPr id="5" name="Straight Connector 4">
            <a:extLst>
              <a:ext uri="{FF2B5EF4-FFF2-40B4-BE49-F238E27FC236}">
                <a16:creationId xmlns:a16="http://schemas.microsoft.com/office/drawing/2014/main" id="{8B176404-EC6C-79C5-37BB-D33008BCA263}"/>
              </a:ext>
            </a:extLst>
          </p:cNvPr>
          <p:cNvCxnSpPr>
            <a:cxnSpLocks/>
          </p:cNvCxnSpPr>
          <p:nvPr userDrawn="1"/>
        </p:nvCxnSpPr>
        <p:spPr>
          <a:xfrm>
            <a:off x="903109" y="1879167"/>
            <a:ext cx="355186" cy="0"/>
          </a:xfrm>
          <a:prstGeom prst="line">
            <a:avLst/>
          </a:prstGeom>
          <a:ln w="25400"/>
        </p:spPr>
        <p:style>
          <a:lnRef idx="1">
            <a:schemeClr val="dk1"/>
          </a:lnRef>
          <a:fillRef idx="0">
            <a:schemeClr val="dk1"/>
          </a:fillRef>
          <a:effectRef idx="0">
            <a:schemeClr val="dk1"/>
          </a:effectRef>
          <a:fontRef idx="minor">
            <a:schemeClr val="tx1"/>
          </a:fontRef>
        </p:style>
      </p:cxnSp>
      <p:sp>
        <p:nvSpPr>
          <p:cNvPr id="40" name="Rectangle: Rounded Corners 39">
            <a:extLst>
              <a:ext uri="{FF2B5EF4-FFF2-40B4-BE49-F238E27FC236}">
                <a16:creationId xmlns:a16="http://schemas.microsoft.com/office/drawing/2014/main" id="{ABF78BFB-409B-C90F-0646-D430ABCC0A6C}"/>
              </a:ext>
            </a:extLst>
          </p:cNvPr>
          <p:cNvSpPr/>
          <p:nvPr userDrawn="1"/>
        </p:nvSpPr>
        <p:spPr>
          <a:xfrm>
            <a:off x="192460" y="98816"/>
            <a:ext cx="740205" cy="666036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1BAD129-FB8B-8B61-BB0B-1B55308843DD}"/>
              </a:ext>
            </a:extLst>
          </p:cNvPr>
          <p:cNvSpPr/>
          <p:nvPr userDrawn="1"/>
        </p:nvSpPr>
        <p:spPr>
          <a:xfrm>
            <a:off x="-1768" y="4572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D45EEAD-0942-AB32-865C-AAB89DFD0A6E}"/>
              </a:ext>
            </a:extLst>
          </p:cNvPr>
          <p:cNvGrpSpPr/>
          <p:nvPr userDrawn="1"/>
        </p:nvGrpSpPr>
        <p:grpSpPr>
          <a:xfrm>
            <a:off x="-293340" y="707572"/>
            <a:ext cx="1426440" cy="5343524"/>
            <a:chOff x="-293340" y="723900"/>
            <a:chExt cx="1426440" cy="5343524"/>
          </a:xfrm>
        </p:grpSpPr>
        <p:grpSp>
          <p:nvGrpSpPr>
            <p:cNvPr id="43" name="Group 42">
              <a:extLst>
                <a:ext uri="{FF2B5EF4-FFF2-40B4-BE49-F238E27FC236}">
                  <a16:creationId xmlns:a16="http://schemas.microsoft.com/office/drawing/2014/main" id="{684EA916-A9AD-4FB7-D43C-9E840BC0F02E}"/>
                </a:ext>
              </a:extLst>
            </p:cNvPr>
            <p:cNvGrpSpPr/>
            <p:nvPr userDrawn="1"/>
          </p:nvGrpSpPr>
          <p:grpSpPr>
            <a:xfrm>
              <a:off x="-293340" y="728675"/>
              <a:ext cx="1426440" cy="2583412"/>
              <a:chOff x="-205869" y="104862"/>
              <a:chExt cx="1010551" cy="1830198"/>
            </a:xfrm>
          </p:grpSpPr>
          <p:cxnSp>
            <p:nvCxnSpPr>
              <p:cNvPr id="54" name="Straight Connector 53">
                <a:extLst>
                  <a:ext uri="{FF2B5EF4-FFF2-40B4-BE49-F238E27FC236}">
                    <a16:creationId xmlns:a16="http://schemas.microsoft.com/office/drawing/2014/main" id="{C1848CBB-3311-ABE6-AD00-96CB1D638690}"/>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05A619-2121-FEB1-88AC-C02759705E76}"/>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453BF4-8C2E-FAF5-20EC-ADAB408805AD}"/>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FCEC89-0DBA-B806-947A-2853C7A29CFB}"/>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D043093-D2CC-5A17-3271-D3834A54E066}"/>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9E0F103-8230-2444-3526-4DF7873B95E2}"/>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3850A1-5298-164F-49B8-FB32D8CBD214}"/>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E60DE0A4-9E77-7BCF-B735-710EF4900C98}"/>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B3E302C0-E8BF-E9A2-0218-A2F3F9C300C2}"/>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296F48F-E95F-1A94-798A-F27702AC9817}"/>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064CA61E-A589-74A4-2F91-880109B3CD1D}"/>
                  </a:ext>
                </a:extLst>
              </p:cNvPr>
              <p:cNvSpPr/>
              <p:nvPr userDrawn="1"/>
            </p:nvSpPr>
            <p:spPr>
              <a:xfrm>
                <a:off x="238425"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3795EE1B-E37C-19C7-4993-A2D28DCEAB7F}"/>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2196FDC1-3B31-4006-21D6-73F64C763D4D}"/>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6A29B6-4DCE-39B4-CD06-DB2BF027439B}"/>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16398856-28A6-DB73-5FAC-73E02EC25E92}"/>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3DF01298-6C47-FE80-E748-9A49C67DCCA1}"/>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71B0E6-2375-F8E5-D5E2-C6DBDA6B4943}"/>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101">
                <a:extLst>
                  <a:ext uri="{FF2B5EF4-FFF2-40B4-BE49-F238E27FC236}">
                    <a16:creationId xmlns:a16="http://schemas.microsoft.com/office/drawing/2014/main" id="{CED674F1-7E25-0A58-A5EB-B0E7C5530F66}"/>
                  </a:ext>
                </a:extLst>
              </p:cNvPr>
              <p:cNvSpPr/>
              <p:nvPr userDrawn="1"/>
            </p:nvSpPr>
            <p:spPr>
              <a:xfrm>
                <a:off x="-40808"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Rounded Corners 102">
                <a:extLst>
                  <a:ext uri="{FF2B5EF4-FFF2-40B4-BE49-F238E27FC236}">
                    <a16:creationId xmlns:a16="http://schemas.microsoft.com/office/drawing/2014/main" id="{F848049B-53D1-457E-5F65-21F47810D4B1}"/>
                  </a:ext>
                </a:extLst>
              </p:cNvPr>
              <p:cNvSpPr/>
              <p:nvPr userDrawn="1"/>
            </p:nvSpPr>
            <p:spPr>
              <a:xfrm>
                <a:off x="-205869"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A6512317-6B70-FBAB-06B4-FC74FE626EA8}"/>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4326C44B-CE3B-A7BE-7776-F57C9C5F9B19}"/>
                </a:ext>
              </a:extLst>
            </p:cNvPr>
            <p:cNvGrpSpPr/>
            <p:nvPr userDrawn="1"/>
          </p:nvGrpSpPr>
          <p:grpSpPr>
            <a:xfrm flipH="1">
              <a:off x="-216739" y="3492413"/>
              <a:ext cx="901927" cy="997345"/>
              <a:chOff x="11549591" y="1042499"/>
              <a:chExt cx="901927" cy="997345"/>
            </a:xfrm>
          </p:grpSpPr>
          <p:cxnSp>
            <p:nvCxnSpPr>
              <p:cNvPr id="46" name="Straight Connector 45">
                <a:extLst>
                  <a:ext uri="{FF2B5EF4-FFF2-40B4-BE49-F238E27FC236}">
                    <a16:creationId xmlns:a16="http://schemas.microsoft.com/office/drawing/2014/main" id="{FEF858D4-F830-7B83-2D49-1D38CFA8556B}"/>
                  </a:ext>
                </a:extLst>
              </p:cNvPr>
              <p:cNvCxnSpPr>
                <a:cxnSpLocks/>
              </p:cNvCxnSpPr>
              <p:nvPr userDrawn="1"/>
            </p:nvCxnSpPr>
            <p:spPr>
              <a:xfrm flipH="1">
                <a:off x="11549591" y="1256493"/>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2497566-1CC2-A88E-C0F2-432C47C7E433}"/>
                  </a:ext>
                </a:extLst>
              </p:cNvPr>
              <p:cNvCxnSpPr>
                <a:cxnSpLocks/>
              </p:cNvCxnSpPr>
              <p:nvPr userDrawn="1"/>
            </p:nvCxnSpPr>
            <p:spPr>
              <a:xfrm flipH="1">
                <a:off x="11754844" y="185054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9451F439-7583-CA4B-266F-E74EA56F37C7}"/>
                  </a:ext>
                </a:extLst>
              </p:cNvPr>
              <p:cNvSpPr/>
              <p:nvPr userDrawn="1"/>
            </p:nvSpPr>
            <p:spPr>
              <a:xfrm flipH="1">
                <a:off x="11652219" y="1042499"/>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52B9034E-0570-51F6-4E35-507E7B52DD95}"/>
                  </a:ext>
                </a:extLst>
              </p:cNvPr>
              <p:cNvSpPr/>
              <p:nvPr userDrawn="1"/>
            </p:nvSpPr>
            <p:spPr>
              <a:xfrm flipH="1">
                <a:off x="11928260" y="1446486"/>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6DA0365-4F99-885F-8057-913436342E04}"/>
                  </a:ext>
                </a:extLst>
              </p:cNvPr>
              <p:cNvSpPr/>
              <p:nvPr userDrawn="1"/>
            </p:nvSpPr>
            <p:spPr>
              <a:xfrm flipH="1">
                <a:off x="11756748" y="1443120"/>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2FC29797-55A0-08D1-C59C-338D9835E2EE}"/>
                  </a:ext>
                </a:extLst>
              </p:cNvPr>
              <p:cNvSpPr/>
              <p:nvPr userDrawn="1"/>
            </p:nvSpPr>
            <p:spPr>
              <a:xfrm flipH="1">
                <a:off x="11881676" y="1665458"/>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DA4C1D0D-6E07-6C4D-ECDA-1F331C8D3F1C}"/>
                  </a:ext>
                </a:extLst>
              </p:cNvPr>
              <p:cNvSpPr/>
              <p:nvPr userDrawn="1"/>
            </p:nvSpPr>
            <p:spPr>
              <a:xfrm flipH="1">
                <a:off x="11650932" y="1975309"/>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1712D93-E273-598D-BD18-8A0BB2B49647}"/>
                  </a:ext>
                </a:extLst>
              </p:cNvPr>
              <p:cNvSpPr/>
              <p:nvPr userDrawn="1"/>
            </p:nvSpPr>
            <p:spPr>
              <a:xfrm flipH="1">
                <a:off x="12211812" y="1975309"/>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AF9BCD93-6503-E131-8C01-9A68BCAFE423}"/>
                </a:ext>
              </a:extLst>
            </p:cNvPr>
            <p:cNvSpPr/>
            <p:nvPr userDrawn="1"/>
          </p:nvSpPr>
          <p:spPr>
            <a:xfrm>
              <a:off x="-5316" y="7239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ectangle 104">
            <a:extLst>
              <a:ext uri="{FF2B5EF4-FFF2-40B4-BE49-F238E27FC236}">
                <a16:creationId xmlns:a16="http://schemas.microsoft.com/office/drawing/2014/main" id="{8D258896-AFDD-EAF3-E140-3E4086FCEF06}"/>
              </a:ext>
            </a:extLst>
          </p:cNvPr>
          <p:cNvSpPr/>
          <p:nvPr userDrawn="1"/>
        </p:nvSpPr>
        <p:spPr>
          <a:xfrm>
            <a:off x="625415" y="475130"/>
            <a:ext cx="5638800" cy="5938825"/>
          </a:xfrm>
          <a:prstGeom prst="rect">
            <a:avLst/>
          </a:prstGeom>
          <a:solidFill>
            <a:schemeClr val="bg1"/>
          </a:solidFill>
          <a:ln>
            <a:noFill/>
          </a:ln>
          <a:effectLst>
            <a:outerShdw blurRad="50800" dist="38100" dir="10800000" algn="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 Placeholder 5">
            <a:extLst>
              <a:ext uri="{FF2B5EF4-FFF2-40B4-BE49-F238E27FC236}">
                <a16:creationId xmlns:a16="http://schemas.microsoft.com/office/drawing/2014/main" id="{07E396B2-6F6A-E19E-F42D-BBF041DCAB0C}"/>
              </a:ext>
            </a:extLst>
          </p:cNvPr>
          <p:cNvSpPr>
            <a:spLocks noGrp="1"/>
          </p:cNvSpPr>
          <p:nvPr userDrawn="1">
            <p:ph type="body" sz="quarter" idx="13"/>
          </p:nvPr>
        </p:nvSpPr>
        <p:spPr>
          <a:xfrm>
            <a:off x="968315" y="2055551"/>
            <a:ext cx="4953000" cy="369332"/>
          </a:xfrm>
        </p:spPr>
        <p:txBody>
          <a:bodyPr wrap="square">
            <a:spAutoFit/>
          </a:bodyPr>
          <a:lstStyle/>
          <a:p>
            <a:pPr lvl="0"/>
            <a:r>
              <a:rPr lang="en-US" dirty="0"/>
              <a:t>Click to edit Master text styles</a:t>
            </a:r>
          </a:p>
        </p:txBody>
      </p:sp>
      <p:sp>
        <p:nvSpPr>
          <p:cNvPr id="6" name="Title 5">
            <a:extLst>
              <a:ext uri="{FF2B5EF4-FFF2-40B4-BE49-F238E27FC236}">
                <a16:creationId xmlns:a16="http://schemas.microsoft.com/office/drawing/2014/main" id="{73F58787-CFF2-9462-BA77-51DBA39EF447}"/>
              </a:ext>
            </a:extLst>
          </p:cNvPr>
          <p:cNvSpPr>
            <a:spLocks noGrp="1"/>
          </p:cNvSpPr>
          <p:nvPr userDrawn="1">
            <p:ph type="title" hasCustomPrompt="1"/>
          </p:nvPr>
        </p:nvSpPr>
        <p:spPr>
          <a:xfrm>
            <a:off x="968315" y="723913"/>
            <a:ext cx="4953000" cy="1320361"/>
          </a:xfrm>
        </p:spPr>
        <p:txBody>
          <a:bodyPr wrap="square" bIns="274320">
            <a:spAutoFit/>
          </a:bodyPr>
          <a:lstStyle/>
          <a:p>
            <a:r>
              <a:rPr lang="en-US" dirty="0"/>
              <a:t>On Screen Right With Subheading</a:t>
            </a:r>
          </a:p>
        </p:txBody>
      </p:sp>
    </p:spTree>
    <p:custDataLst>
      <p:tags r:id="rId1"/>
    </p:custDataLst>
    <p:extLst>
      <p:ext uri="{BB962C8B-B14F-4D97-AF65-F5344CB8AC3E}">
        <p14:creationId xmlns:p14="http://schemas.microsoft.com/office/powerpoint/2010/main" val="960825737"/>
      </p:ext>
    </p:extLst>
  </p:cSld>
  <p:clrMapOvr>
    <a:masterClrMapping/>
  </p:clrMapOvr>
  <p:extLst>
    <p:ext uri="{DCECCB84-F9BA-43D5-87BE-67443E8EF086}">
      <p15:sldGuideLst xmlns:p15="http://schemas.microsoft.com/office/powerpoint/2012/main">
        <p15:guide id="1" pos="504">
          <p15:clr>
            <a:srgbClr val="FBAE40"/>
          </p15:clr>
        </p15:guide>
        <p15:guide id="2" pos="3624">
          <p15:clr>
            <a:srgbClr val="FBAE40"/>
          </p15:clr>
        </p15:guide>
        <p15:guide id="4" orient="horz" pos="22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Instructor On Screen Left With Subheading">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2E469D-76CF-9EEE-096E-9B97E6C7E4B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0" name="Rectangle: Rounded Corners 39">
            <a:extLst>
              <a:ext uri="{FF2B5EF4-FFF2-40B4-BE49-F238E27FC236}">
                <a16:creationId xmlns:a16="http://schemas.microsoft.com/office/drawing/2014/main" id="{ABF78BFB-409B-C90F-0646-D430ABCC0A6C}"/>
              </a:ext>
            </a:extLst>
          </p:cNvPr>
          <p:cNvSpPr/>
          <p:nvPr userDrawn="1"/>
        </p:nvSpPr>
        <p:spPr>
          <a:xfrm>
            <a:off x="192460" y="98816"/>
            <a:ext cx="740205" cy="666036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C3425175-D1AE-D848-E0DF-56FD5A33BABE}"/>
              </a:ext>
            </a:extLst>
          </p:cNvPr>
          <p:cNvGrpSpPr/>
          <p:nvPr userDrawn="1"/>
        </p:nvGrpSpPr>
        <p:grpSpPr>
          <a:xfrm>
            <a:off x="-293340" y="707572"/>
            <a:ext cx="1426440" cy="5343524"/>
            <a:chOff x="-293340" y="723900"/>
            <a:chExt cx="1426440" cy="5343524"/>
          </a:xfrm>
        </p:grpSpPr>
        <p:grpSp>
          <p:nvGrpSpPr>
            <p:cNvPr id="68" name="Group 67">
              <a:extLst>
                <a:ext uri="{FF2B5EF4-FFF2-40B4-BE49-F238E27FC236}">
                  <a16:creationId xmlns:a16="http://schemas.microsoft.com/office/drawing/2014/main" id="{20CEEBC0-804B-10BF-48A2-1688C90C452B}"/>
                </a:ext>
              </a:extLst>
            </p:cNvPr>
            <p:cNvGrpSpPr/>
            <p:nvPr userDrawn="1"/>
          </p:nvGrpSpPr>
          <p:grpSpPr>
            <a:xfrm>
              <a:off x="-293340" y="728675"/>
              <a:ext cx="1426440" cy="2583412"/>
              <a:chOff x="-205869" y="104862"/>
              <a:chExt cx="1010551" cy="1830198"/>
            </a:xfrm>
          </p:grpSpPr>
          <p:cxnSp>
            <p:nvCxnSpPr>
              <p:cNvPr id="79" name="Straight Connector 78">
                <a:extLst>
                  <a:ext uri="{FF2B5EF4-FFF2-40B4-BE49-F238E27FC236}">
                    <a16:creationId xmlns:a16="http://schemas.microsoft.com/office/drawing/2014/main" id="{ED8D9A00-814B-CAA8-D86C-19C1D7DE664C}"/>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A45E6F-1994-2CF0-9AFB-03BB287A5F62}"/>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D9F6E4A-448C-F8D5-0047-78AB5F610C8F}"/>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6FD1113-3F23-839B-7C3C-B5693F53C304}"/>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A6FC806-270A-E9CE-789F-CE90850D493B}"/>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54E52B-6A6A-9166-37BE-1F769D0F00EC}"/>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09C979D-070D-3D65-1BD4-07AE705BDDC2}"/>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DC26D4AD-5AE7-6514-ECAD-195D9A4218D0}"/>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FA4A9C59-9E31-6985-0C99-0E2DB158948F}"/>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B712E55-C7C5-50B6-EB9E-8948033868AE}"/>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D744AD25-1B50-B3FC-FD4D-A91413BD0ED7}"/>
                  </a:ext>
                </a:extLst>
              </p:cNvPr>
              <p:cNvSpPr/>
              <p:nvPr userDrawn="1"/>
            </p:nvSpPr>
            <p:spPr>
              <a:xfrm>
                <a:off x="238425"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810B7D45-7E80-7986-E61E-F4C0DA591696}"/>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EC87C500-2DF2-C120-D45D-BB3D76437303}"/>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427482D-A086-515A-824A-7EFC9716A3FE}"/>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9B1C42B9-2FDC-0323-C1E8-B14834BA60E4}"/>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6120D70E-1182-06B8-9883-BFF6DCAD1320}"/>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8DE357C-1B03-B4BB-DD88-81BA8513CDBB}"/>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C2702732-F2B6-581E-D467-0CD65D6FF7E5}"/>
                  </a:ext>
                </a:extLst>
              </p:cNvPr>
              <p:cNvSpPr/>
              <p:nvPr userDrawn="1"/>
            </p:nvSpPr>
            <p:spPr>
              <a:xfrm>
                <a:off x="-40808"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Rounded Corners 96">
                <a:extLst>
                  <a:ext uri="{FF2B5EF4-FFF2-40B4-BE49-F238E27FC236}">
                    <a16:creationId xmlns:a16="http://schemas.microsoft.com/office/drawing/2014/main" id="{AD7A0135-D1B1-52B8-F51A-D713EEB16ECE}"/>
                  </a:ext>
                </a:extLst>
              </p:cNvPr>
              <p:cNvSpPr/>
              <p:nvPr userDrawn="1"/>
            </p:nvSpPr>
            <p:spPr>
              <a:xfrm>
                <a:off x="-205869"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5F277F2A-A620-A967-B1CF-6FC3B6518FDF}"/>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84C1BD21-863D-E2F7-BA14-2690A1E2F4A0}"/>
                </a:ext>
              </a:extLst>
            </p:cNvPr>
            <p:cNvGrpSpPr/>
            <p:nvPr userDrawn="1"/>
          </p:nvGrpSpPr>
          <p:grpSpPr>
            <a:xfrm flipH="1">
              <a:off x="-216739" y="3492413"/>
              <a:ext cx="901927" cy="997345"/>
              <a:chOff x="11549591" y="1042499"/>
              <a:chExt cx="901927" cy="997345"/>
            </a:xfrm>
          </p:grpSpPr>
          <p:cxnSp>
            <p:nvCxnSpPr>
              <p:cNvPr id="71" name="Straight Connector 70">
                <a:extLst>
                  <a:ext uri="{FF2B5EF4-FFF2-40B4-BE49-F238E27FC236}">
                    <a16:creationId xmlns:a16="http://schemas.microsoft.com/office/drawing/2014/main" id="{D78CFAA7-7C9F-D53B-F1A7-E2B867D06B43}"/>
                  </a:ext>
                </a:extLst>
              </p:cNvPr>
              <p:cNvCxnSpPr>
                <a:cxnSpLocks/>
              </p:cNvCxnSpPr>
              <p:nvPr userDrawn="1"/>
            </p:nvCxnSpPr>
            <p:spPr>
              <a:xfrm flipH="1">
                <a:off x="11549591" y="1256493"/>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57D018-D6E2-C690-3C05-DAFDBB81F6E0}"/>
                  </a:ext>
                </a:extLst>
              </p:cNvPr>
              <p:cNvCxnSpPr>
                <a:cxnSpLocks/>
              </p:cNvCxnSpPr>
              <p:nvPr userDrawn="1"/>
            </p:nvCxnSpPr>
            <p:spPr>
              <a:xfrm flipH="1">
                <a:off x="11754844" y="185054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6C3701CB-AED0-886A-8B0E-3AF43593DEA8}"/>
                  </a:ext>
                </a:extLst>
              </p:cNvPr>
              <p:cNvSpPr/>
              <p:nvPr userDrawn="1"/>
            </p:nvSpPr>
            <p:spPr>
              <a:xfrm flipH="1">
                <a:off x="11652219" y="1042499"/>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Rounded Corners 73">
                <a:extLst>
                  <a:ext uri="{FF2B5EF4-FFF2-40B4-BE49-F238E27FC236}">
                    <a16:creationId xmlns:a16="http://schemas.microsoft.com/office/drawing/2014/main" id="{BA7BD82A-9B1C-F49D-3A85-136318424953}"/>
                  </a:ext>
                </a:extLst>
              </p:cNvPr>
              <p:cNvSpPr/>
              <p:nvPr userDrawn="1"/>
            </p:nvSpPr>
            <p:spPr>
              <a:xfrm flipH="1">
                <a:off x="11928260" y="1446486"/>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53F23D3-E294-B994-580D-BF9160704BC0}"/>
                  </a:ext>
                </a:extLst>
              </p:cNvPr>
              <p:cNvSpPr/>
              <p:nvPr userDrawn="1"/>
            </p:nvSpPr>
            <p:spPr>
              <a:xfrm flipH="1">
                <a:off x="11756748" y="1443120"/>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E272735B-946C-6E08-F694-3219C6F3F023}"/>
                  </a:ext>
                </a:extLst>
              </p:cNvPr>
              <p:cNvSpPr/>
              <p:nvPr userDrawn="1"/>
            </p:nvSpPr>
            <p:spPr>
              <a:xfrm flipH="1">
                <a:off x="11881676" y="1665458"/>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85674881-6048-FCC4-1C45-A2E23C1B2055}"/>
                  </a:ext>
                </a:extLst>
              </p:cNvPr>
              <p:cNvSpPr/>
              <p:nvPr userDrawn="1"/>
            </p:nvSpPr>
            <p:spPr>
              <a:xfrm flipH="1">
                <a:off x="11650932" y="1975309"/>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2F2F73C2-AF22-0B70-0FB6-1193DE2A8E03}"/>
                  </a:ext>
                </a:extLst>
              </p:cNvPr>
              <p:cNvSpPr/>
              <p:nvPr userDrawn="1"/>
            </p:nvSpPr>
            <p:spPr>
              <a:xfrm flipH="1">
                <a:off x="12211812" y="1975309"/>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5EAF3E64-1350-5772-8CBB-3ADC821F7C3F}"/>
                </a:ext>
              </a:extLst>
            </p:cNvPr>
            <p:cNvSpPr/>
            <p:nvPr userDrawn="1"/>
          </p:nvSpPr>
          <p:spPr>
            <a:xfrm>
              <a:off x="-5316" y="7239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a:extLst>
              <a:ext uri="{FF2B5EF4-FFF2-40B4-BE49-F238E27FC236}">
                <a16:creationId xmlns:a16="http://schemas.microsoft.com/office/drawing/2014/main" id="{8B176404-EC6C-79C5-37BB-D33008BCA263}"/>
              </a:ext>
            </a:extLst>
          </p:cNvPr>
          <p:cNvCxnSpPr>
            <a:cxnSpLocks/>
          </p:cNvCxnSpPr>
          <p:nvPr userDrawn="1"/>
        </p:nvCxnSpPr>
        <p:spPr>
          <a:xfrm>
            <a:off x="903109" y="1879167"/>
            <a:ext cx="355186" cy="0"/>
          </a:xfrm>
          <a:prstGeom prst="line">
            <a:avLst/>
          </a:prstGeom>
          <a:ln w="2540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A46AAB1F-3AAE-FD21-6209-836EEF423532}"/>
              </a:ext>
            </a:extLst>
          </p:cNvPr>
          <p:cNvSpPr/>
          <p:nvPr userDrawn="1"/>
        </p:nvSpPr>
        <p:spPr>
          <a:xfrm>
            <a:off x="625415" y="457200"/>
            <a:ext cx="5638800" cy="5938825"/>
          </a:xfrm>
          <a:prstGeom prst="rect">
            <a:avLst/>
          </a:prstGeom>
          <a:solidFill>
            <a:schemeClr val="bg1"/>
          </a:solidFill>
          <a:ln>
            <a:noFill/>
          </a:ln>
          <a:effectLst>
            <a:outerShdw blurRad="50800" dist="38100" dir="10800000" algn="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16">
            <a:extLst>
              <a:ext uri="{FF2B5EF4-FFF2-40B4-BE49-F238E27FC236}">
                <a16:creationId xmlns:a16="http://schemas.microsoft.com/office/drawing/2014/main" id="{DE1CADC4-C8C5-84DB-E21C-89EE0EB5707A}"/>
              </a:ext>
            </a:extLst>
          </p:cNvPr>
          <p:cNvSpPr>
            <a:spLocks noGrp="1"/>
          </p:cNvSpPr>
          <p:nvPr>
            <p:ph type="body" sz="quarter" idx="10" hasCustomPrompt="1"/>
          </p:nvPr>
        </p:nvSpPr>
        <p:spPr>
          <a:xfrm>
            <a:off x="1253613" y="1914386"/>
            <a:ext cx="4499487" cy="646331"/>
          </a:xfrm>
          <a:prstGeom prst="rect">
            <a:avLst/>
          </a:prstGeom>
        </p:spPr>
        <p:txBody>
          <a:bodyPr wrap="square">
            <a:spAutoFit/>
          </a:bodyPr>
          <a:lstStyle>
            <a:lvl1pPr>
              <a:defRPr sz="1800"/>
            </a:lvl1pPr>
          </a:lstStyle>
          <a:p>
            <a:pPr lvl="0"/>
            <a:r>
              <a:rPr lang="en-US" dirty="0"/>
              <a:t>Enter in objectives here and can be two lines like this lorem ipsum</a:t>
            </a:r>
          </a:p>
        </p:txBody>
      </p:sp>
      <p:sp>
        <p:nvSpPr>
          <p:cNvPr id="41" name="Text Placeholder 16">
            <a:extLst>
              <a:ext uri="{FF2B5EF4-FFF2-40B4-BE49-F238E27FC236}">
                <a16:creationId xmlns:a16="http://schemas.microsoft.com/office/drawing/2014/main" id="{60804490-FA91-F982-D12E-123635DAC779}"/>
              </a:ext>
            </a:extLst>
          </p:cNvPr>
          <p:cNvSpPr>
            <a:spLocks noGrp="1"/>
          </p:cNvSpPr>
          <p:nvPr>
            <p:ph type="body" sz="quarter" idx="11" hasCustomPrompt="1"/>
          </p:nvPr>
        </p:nvSpPr>
        <p:spPr>
          <a:xfrm>
            <a:off x="1253613" y="2992738"/>
            <a:ext cx="4499487" cy="646331"/>
          </a:xfrm>
          <a:prstGeom prst="rect">
            <a:avLst/>
          </a:prstGeom>
        </p:spPr>
        <p:txBody>
          <a:bodyPr wrap="square">
            <a:spAutoFit/>
          </a:bodyPr>
          <a:lstStyle>
            <a:lvl1pPr>
              <a:defRPr sz="1800"/>
            </a:lvl1pPr>
          </a:lstStyle>
          <a:p>
            <a:pPr lvl="0"/>
            <a:r>
              <a:rPr lang="en-US" dirty="0"/>
              <a:t>Enter in objectives here and can be two lines like this lorem ipsum</a:t>
            </a:r>
          </a:p>
        </p:txBody>
      </p:sp>
      <p:sp>
        <p:nvSpPr>
          <p:cNvPr id="42" name="Text Placeholder 16">
            <a:extLst>
              <a:ext uri="{FF2B5EF4-FFF2-40B4-BE49-F238E27FC236}">
                <a16:creationId xmlns:a16="http://schemas.microsoft.com/office/drawing/2014/main" id="{01CC4D9A-D774-FD4C-BA05-803C40995AB2}"/>
              </a:ext>
            </a:extLst>
          </p:cNvPr>
          <p:cNvSpPr>
            <a:spLocks noGrp="1"/>
          </p:cNvSpPr>
          <p:nvPr>
            <p:ph type="body" sz="quarter" idx="12" hasCustomPrompt="1"/>
          </p:nvPr>
        </p:nvSpPr>
        <p:spPr>
          <a:xfrm>
            <a:off x="1253613" y="4077528"/>
            <a:ext cx="4499487" cy="646331"/>
          </a:xfrm>
          <a:prstGeom prst="rect">
            <a:avLst/>
          </a:prstGeom>
        </p:spPr>
        <p:txBody>
          <a:bodyPr wrap="square">
            <a:spAutoFit/>
          </a:bodyPr>
          <a:lstStyle>
            <a:lvl1pPr>
              <a:defRPr sz="1800"/>
            </a:lvl1pPr>
          </a:lstStyle>
          <a:p>
            <a:pPr lvl="0"/>
            <a:r>
              <a:rPr lang="en-US" dirty="0"/>
              <a:t>Enter in objectives here and can be two lines like this lorem ipsum</a:t>
            </a:r>
          </a:p>
        </p:txBody>
      </p:sp>
      <p:sp>
        <p:nvSpPr>
          <p:cNvPr id="43" name="Text Placeholder 16">
            <a:extLst>
              <a:ext uri="{FF2B5EF4-FFF2-40B4-BE49-F238E27FC236}">
                <a16:creationId xmlns:a16="http://schemas.microsoft.com/office/drawing/2014/main" id="{63CC58C4-D644-EF9C-2899-24B133B7BCE1}"/>
              </a:ext>
            </a:extLst>
          </p:cNvPr>
          <p:cNvSpPr>
            <a:spLocks noGrp="1"/>
          </p:cNvSpPr>
          <p:nvPr>
            <p:ph type="body" sz="quarter" idx="13" hasCustomPrompt="1"/>
          </p:nvPr>
        </p:nvSpPr>
        <p:spPr>
          <a:xfrm>
            <a:off x="1253613" y="5155881"/>
            <a:ext cx="4499487" cy="646331"/>
          </a:xfrm>
          <a:prstGeom prst="rect">
            <a:avLst/>
          </a:prstGeom>
        </p:spPr>
        <p:txBody>
          <a:bodyPr wrap="square">
            <a:spAutoFit/>
          </a:bodyPr>
          <a:lstStyle>
            <a:lvl1pPr>
              <a:defRPr sz="1800"/>
            </a:lvl1pPr>
          </a:lstStyle>
          <a:p>
            <a:pPr lvl="0"/>
            <a:r>
              <a:rPr lang="en-US" dirty="0"/>
              <a:t>Enter in objectives here and can be two lines like this lorem ipsum</a:t>
            </a:r>
          </a:p>
        </p:txBody>
      </p:sp>
      <p:sp>
        <p:nvSpPr>
          <p:cNvPr id="44" name="Title 1">
            <a:extLst>
              <a:ext uri="{FF2B5EF4-FFF2-40B4-BE49-F238E27FC236}">
                <a16:creationId xmlns:a16="http://schemas.microsoft.com/office/drawing/2014/main" id="{BBA7FC4F-5DA7-B71E-5695-7DEFCA804339}"/>
              </a:ext>
            </a:extLst>
          </p:cNvPr>
          <p:cNvSpPr>
            <a:spLocks noGrp="1"/>
          </p:cNvSpPr>
          <p:nvPr>
            <p:ph type="title" hasCustomPrompt="1"/>
          </p:nvPr>
        </p:nvSpPr>
        <p:spPr>
          <a:xfrm>
            <a:off x="800100" y="725502"/>
            <a:ext cx="4953000" cy="821763"/>
          </a:xfrm>
        </p:spPr>
        <p:txBody>
          <a:bodyPr/>
          <a:lstStyle/>
          <a:p>
            <a:r>
              <a:rPr lang="en-US" dirty="0"/>
              <a:t>Objectives</a:t>
            </a:r>
          </a:p>
        </p:txBody>
      </p:sp>
    </p:spTree>
    <p:custDataLst>
      <p:tags r:id="rId1"/>
    </p:custDataLst>
    <p:extLst>
      <p:ext uri="{BB962C8B-B14F-4D97-AF65-F5344CB8AC3E}">
        <p14:creationId xmlns:p14="http://schemas.microsoft.com/office/powerpoint/2010/main" val="519669261"/>
      </p:ext>
    </p:extLst>
  </p:cSld>
  <p:clrMapOvr>
    <a:masterClrMapping/>
  </p:clrMapOvr>
  <p:extLst>
    <p:ext uri="{DCECCB84-F9BA-43D5-87BE-67443E8EF086}">
      <p15:sldGuideLst xmlns:p15="http://schemas.microsoft.com/office/powerpoint/2012/main">
        <p15:guide id="1" pos="504">
          <p15:clr>
            <a:srgbClr val="FBAE40"/>
          </p15:clr>
        </p15:guide>
        <p15:guide id="2" pos="36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5A35F-9284-F21C-C7CE-9F532DC5F430}"/>
              </a:ext>
            </a:extLst>
          </p:cNvPr>
          <p:cNvSpPr>
            <a:spLocks noGrp="1"/>
          </p:cNvSpPr>
          <p:nvPr>
            <p:ph type="title" hasCustomPrompt="1"/>
          </p:nvPr>
        </p:nvSpPr>
        <p:spPr>
          <a:xfrm>
            <a:off x="1132321" y="723913"/>
            <a:ext cx="10599352" cy="821763"/>
          </a:xfrm>
        </p:spPr>
        <p:txBody>
          <a:bodyPr/>
          <a:lstStyle/>
          <a:p>
            <a:r>
              <a:rPr lang="en-US" dirty="0"/>
              <a:t>Blank With Heading</a:t>
            </a:r>
          </a:p>
        </p:txBody>
      </p:sp>
    </p:spTree>
    <p:custDataLst>
      <p:tags r:id="rId1"/>
    </p:custDataLst>
    <p:extLst>
      <p:ext uri="{BB962C8B-B14F-4D97-AF65-F5344CB8AC3E}">
        <p14:creationId xmlns:p14="http://schemas.microsoft.com/office/powerpoint/2010/main" val="2398684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7D87BB-8ACA-E271-C8D3-62DFF57D4BE6}"/>
              </a:ext>
              <a:ext uri="{C183D7F6-B498-43B3-948B-1728B52AA6E4}">
                <adec:decorative xmlns:adec="http://schemas.microsoft.com/office/drawing/2017/decorative" val="1"/>
              </a:ext>
            </a:extLst>
          </p:cNvPr>
          <p:cNvSpPr/>
          <p:nvPr userDrawn="1"/>
        </p:nvSpPr>
        <p:spPr>
          <a:xfrm>
            <a:off x="0" y="0"/>
            <a:ext cx="1220289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3" name="Picture Placeholder 29">
            <a:extLst>
              <a:ext uri="{FF2B5EF4-FFF2-40B4-BE49-F238E27FC236}">
                <a16:creationId xmlns:a16="http://schemas.microsoft.com/office/drawing/2014/main" id="{D2250444-3A01-1641-F0EC-C6B1497B1B27}"/>
              </a:ext>
            </a:extLst>
          </p:cNvPr>
          <p:cNvSpPr>
            <a:spLocks noGrp="1"/>
          </p:cNvSpPr>
          <p:nvPr>
            <p:ph type="pic" sz="quarter" idx="11"/>
          </p:nvPr>
        </p:nvSpPr>
        <p:spPr>
          <a:xfrm>
            <a:off x="6273800" y="705984"/>
            <a:ext cx="5113323" cy="5446034"/>
          </a:xfrm>
          <a:prstGeom prst="rect">
            <a:avLst/>
          </a:prstGeom>
          <a:effectLst>
            <a:outerShdw blurRad="50800" dist="38100" dir="2700000" algn="tl" rotWithShape="0">
              <a:prstClr val="black">
                <a:alpha val="40000"/>
              </a:prstClr>
            </a:outerShdw>
          </a:effectLst>
        </p:spPr>
        <p:txBody>
          <a:bodyPr/>
          <a:lstStyle/>
          <a:p>
            <a:endParaRPr lang="en-US" dirty="0"/>
          </a:p>
        </p:txBody>
      </p:sp>
      <p:sp>
        <p:nvSpPr>
          <p:cNvPr id="2" name="Title 1">
            <a:extLst>
              <a:ext uri="{FF2B5EF4-FFF2-40B4-BE49-F238E27FC236}">
                <a16:creationId xmlns:a16="http://schemas.microsoft.com/office/drawing/2014/main" id="{54622B7C-5D5B-387F-8D03-8D7FE461AB6B}"/>
              </a:ext>
            </a:extLst>
          </p:cNvPr>
          <p:cNvSpPr>
            <a:spLocks noGrp="1"/>
          </p:cNvSpPr>
          <p:nvPr>
            <p:ph type="title" hasCustomPrompt="1"/>
          </p:nvPr>
        </p:nvSpPr>
        <p:spPr>
          <a:xfrm>
            <a:off x="719886" y="2995035"/>
            <a:ext cx="5139861" cy="867930"/>
          </a:xfrm>
          <a:noFill/>
        </p:spPr>
        <p:txBody>
          <a:bodyPr vert="horz" wrap="square" lIns="182880" tIns="182880" rIns="182880" bIns="182880" rtlCol="0" anchor="b" anchorCtr="0">
            <a:spAutoFit/>
          </a:bodyPr>
          <a:lstStyle>
            <a:lvl1pPr>
              <a:defRPr lang="en-US" dirty="0">
                <a:solidFill>
                  <a:schemeClr val="bg1"/>
                </a:solidFill>
              </a:defRPr>
            </a:lvl1pPr>
          </a:lstStyle>
          <a:p>
            <a:pPr marL="0" lvl="0"/>
            <a:r>
              <a:rPr lang="en-US" dirty="0"/>
              <a:t>Section Slide</a:t>
            </a:r>
          </a:p>
        </p:txBody>
      </p:sp>
      <p:sp>
        <p:nvSpPr>
          <p:cNvPr id="34" name="Rectangle: Rounded Corners 33">
            <a:extLst>
              <a:ext uri="{FF2B5EF4-FFF2-40B4-BE49-F238E27FC236}">
                <a16:creationId xmlns:a16="http://schemas.microsoft.com/office/drawing/2014/main" id="{DBC7AB3B-351A-5572-44DC-4096E2712097}"/>
              </a:ext>
            </a:extLst>
          </p:cNvPr>
          <p:cNvSpPr/>
          <p:nvPr userDrawn="1"/>
        </p:nvSpPr>
        <p:spPr>
          <a:xfrm rot="16200000">
            <a:off x="8157740" y="2964079"/>
            <a:ext cx="6485027" cy="9298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C25CC75-4B86-4725-DA3C-F61244FB528F}"/>
              </a:ext>
            </a:extLst>
          </p:cNvPr>
          <p:cNvGrpSpPr/>
          <p:nvPr userDrawn="1"/>
        </p:nvGrpSpPr>
        <p:grpSpPr>
          <a:xfrm>
            <a:off x="-235997" y="2446296"/>
            <a:ext cx="802254" cy="1965408"/>
            <a:chOff x="-235997" y="104862"/>
            <a:chExt cx="802254" cy="1965408"/>
          </a:xfrm>
        </p:grpSpPr>
        <p:cxnSp>
          <p:nvCxnSpPr>
            <p:cNvPr id="29" name="Straight Connector 28">
              <a:extLst>
                <a:ext uri="{FF2B5EF4-FFF2-40B4-BE49-F238E27FC236}">
                  <a16:creationId xmlns:a16="http://schemas.microsoft.com/office/drawing/2014/main" id="{CCEB4B89-D7AA-822A-2B5E-816A9E1498C6}"/>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1660A2-6675-0BFD-7F7E-751B46E2726F}"/>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6124E3-16BB-F93C-6EDC-29A1D60A322F}"/>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C661A0-260A-20C7-30B1-1C1B09D4B85C}"/>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7586C9-13A0-5B64-DDD0-B6CA64A7AAD8}"/>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030F2A6-6262-F80B-6BF2-5A5E24CFEC0A}"/>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D259CB-6A57-FBD6-7F9B-DF0FB78D8DDF}"/>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CC8F56FD-4016-0C34-4B44-265ADF09250F}"/>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453CB839-6B48-6427-143E-6B308F2CE059}"/>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46E1CA0A-EE57-1635-25B3-B32C6A598E64}"/>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AD77EBE3-9100-10AB-0F41-5EFE872B2ED3}"/>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8DB08194-CECF-E4E0-1D7C-CBA17C66225F}"/>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9B1223E9-D326-76FA-B433-1C7966091A42}"/>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084E3E8-6436-9362-CB0B-D2BD6FBD5EA5}"/>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1BEFD480-3FC4-6E3A-8851-AD40FED3E832}"/>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A64F995E-2E4D-803A-EADB-39EC1CEFCA51}"/>
                </a:ext>
              </a:extLst>
            </p:cNvPr>
            <p:cNvSpPr/>
            <p:nvPr userDrawn="1"/>
          </p:nvSpPr>
          <p:spPr>
            <a:xfrm>
              <a:off x="167525" y="1318776"/>
              <a:ext cx="326938" cy="45719"/>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CDF9766-7AB6-CAE2-F3D2-36FE10A86D8F}"/>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AF65E7D0-5F79-940B-3AF0-6C1C58CE179B}"/>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BA35861A-9971-E4E5-D0A5-5D1AE35188D1}"/>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A080FAD-4CA9-3F70-C5AF-8537939B7506}"/>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933D1B15-5D5D-E316-16AC-EF85277A6EC6}"/>
                </a:ext>
              </a:extLst>
            </p:cNvPr>
            <p:cNvSpPr/>
            <p:nvPr userDrawn="1"/>
          </p:nvSpPr>
          <p:spPr>
            <a:xfrm>
              <a:off x="151503" y="2024551"/>
              <a:ext cx="288271" cy="45719"/>
            </a:xfrm>
            <a:prstGeom prst="roundRect">
              <a:avLst>
                <a:gd name="adj" fmla="val 50000"/>
              </a:avLst>
            </a:prstGeom>
            <a:solidFill>
              <a:schemeClr val="accent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02728890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THER">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42824750"/>
      </p:ext>
    </p:extLst>
  </p:cSld>
  <p:clrMapOvr>
    <a:masterClrMapping/>
  </p:clrMapOvr>
  <p:extLst>
    <p:ext uri="{DCECCB84-F9BA-43D5-87BE-67443E8EF086}">
      <p15:sldGuideLst xmlns:p15="http://schemas.microsoft.com/office/powerpoint/2012/main">
        <p15:guide id="1" pos="53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9B7616-5A0C-1381-E547-E3017C05B994}"/>
              </a:ext>
            </a:extLst>
          </p:cNvPr>
          <p:cNvSpPr>
            <a:spLocks noGrp="1"/>
          </p:cNvSpPr>
          <p:nvPr>
            <p:ph type="title" hasCustomPrompt="1"/>
          </p:nvPr>
        </p:nvSpPr>
        <p:spPr>
          <a:xfrm>
            <a:off x="457200" y="-590931"/>
            <a:ext cx="6432755" cy="590931"/>
          </a:xfrm>
        </p:spPr>
        <p:txBody>
          <a:bodyPr wrap="square" bIns="45720" anchor="ctr" anchorCtr="0">
            <a:spAutoFit/>
          </a:bodyPr>
          <a:lstStyle>
            <a:lvl1pPr marL="50800" marR="0" indent="0" algn="l" rtl="0">
              <a:lnSpc>
                <a:spcPct val="90000"/>
              </a:lnSpc>
              <a:spcBef>
                <a:spcPts val="1000"/>
              </a:spcBef>
              <a:spcAft>
                <a:spcPts val="0"/>
              </a:spcAft>
              <a:buClr>
                <a:schemeClr val="dk1"/>
              </a:buClr>
              <a:buSzPts val="2800"/>
              <a:buFont typeface="Arial"/>
              <a:buNone/>
              <a:defRPr lang="en-US" sz="3600" b="1" i="0" u="none" strike="noStrike" kern="0" cap="none" dirty="0">
                <a:solidFill>
                  <a:schemeClr val="tx1"/>
                </a:solidFill>
                <a:highlight>
                  <a:srgbClr val="FFFF00"/>
                </a:highlight>
                <a:latin typeface="Arial"/>
                <a:ea typeface="Arial"/>
                <a:cs typeface="Arial"/>
                <a:sym typeface="Arial"/>
              </a:defRPr>
            </a:lvl1pPr>
          </a:lstStyle>
          <a:p>
            <a:pPr marL="50800" marR="0" lvl="0" indent="0" algn="l" rtl="0">
              <a:lnSpc>
                <a:spcPct val="90000"/>
              </a:lnSpc>
              <a:spcBef>
                <a:spcPts val="1000"/>
              </a:spcBef>
              <a:spcAft>
                <a:spcPts val="0"/>
              </a:spcAft>
              <a:buClr>
                <a:schemeClr val="dk1"/>
              </a:buClr>
              <a:buSzPts val="2800"/>
              <a:buFont typeface="Arial"/>
              <a:buNone/>
            </a:pPr>
            <a:r>
              <a:rPr lang="en-US" dirty="0"/>
              <a:t>Quote</a:t>
            </a:r>
          </a:p>
        </p:txBody>
      </p:sp>
      <p:sp>
        <p:nvSpPr>
          <p:cNvPr id="3" name="Content Placeholder 2">
            <a:extLst>
              <a:ext uri="{FF2B5EF4-FFF2-40B4-BE49-F238E27FC236}">
                <a16:creationId xmlns:a16="http://schemas.microsoft.com/office/drawing/2014/main" id="{AD09FEC7-9763-603A-8C79-C51369E69740}"/>
              </a:ext>
            </a:extLst>
          </p:cNvPr>
          <p:cNvSpPr>
            <a:spLocks noGrp="1"/>
          </p:cNvSpPr>
          <p:nvPr>
            <p:ph sz="quarter" idx="10"/>
          </p:nvPr>
        </p:nvSpPr>
        <p:spPr>
          <a:xfrm>
            <a:off x="5905500" y="3136613"/>
            <a:ext cx="5829300" cy="584775"/>
          </a:xfrm>
        </p:spPr>
        <p:txBody>
          <a:bodyPr wrap="square" anchor="ctr" anchorCtr="0">
            <a:spAutoFit/>
          </a:bodyPr>
          <a:lstStyle>
            <a:lvl1pPr>
              <a:defRPr sz="3200"/>
            </a:lvl1pPr>
          </a:lstStyle>
          <a:p>
            <a:pPr lvl="0"/>
            <a:r>
              <a:rPr lang="en-US" dirty="0"/>
              <a:t>Click to edit Master text styles</a:t>
            </a:r>
          </a:p>
        </p:txBody>
      </p:sp>
      <p:sp>
        <p:nvSpPr>
          <p:cNvPr id="6" name="Rectangle: Rounded Corners 5">
            <a:extLst>
              <a:ext uri="{FF2B5EF4-FFF2-40B4-BE49-F238E27FC236}">
                <a16:creationId xmlns:a16="http://schemas.microsoft.com/office/drawing/2014/main" id="{451CA403-E06F-5358-3BC4-5F070B8E8662}"/>
              </a:ext>
            </a:extLst>
          </p:cNvPr>
          <p:cNvSpPr/>
          <p:nvPr userDrawn="1"/>
        </p:nvSpPr>
        <p:spPr>
          <a:xfrm rot="5400000" flipH="1">
            <a:off x="-2283886"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04646C-03DB-DE33-E5E7-537EA21C3B85}"/>
              </a:ext>
            </a:extLst>
          </p:cNvPr>
          <p:cNvGrpSpPr/>
          <p:nvPr userDrawn="1"/>
        </p:nvGrpSpPr>
        <p:grpSpPr>
          <a:xfrm>
            <a:off x="-10578" y="685800"/>
            <a:ext cx="1548761" cy="3761083"/>
            <a:chOff x="123893" y="611299"/>
            <a:chExt cx="1548761" cy="3761083"/>
          </a:xfrm>
        </p:grpSpPr>
        <p:cxnSp>
          <p:nvCxnSpPr>
            <p:cNvPr id="21" name="Straight Connector 20">
              <a:extLst>
                <a:ext uri="{FF2B5EF4-FFF2-40B4-BE49-F238E27FC236}">
                  <a16:creationId xmlns:a16="http://schemas.microsoft.com/office/drawing/2014/main" id="{B6BB6061-F9C7-A170-8208-9D1D22E9FB9F}"/>
                </a:ext>
              </a:extLst>
            </p:cNvPr>
            <p:cNvCxnSpPr>
              <a:cxnSpLocks/>
            </p:cNvCxnSpPr>
            <p:nvPr userDrawn="1"/>
          </p:nvCxnSpPr>
          <p:spPr>
            <a:xfrm>
              <a:off x="748032" y="611299"/>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21FDDF9-7467-87B1-CD0D-27F581BA517F}"/>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D25A127-5745-E96F-2BD0-C6A1E6EC258E}"/>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9546670-1EF2-8432-81BE-78E66DD19B05}"/>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46FB4E-D1BA-BD15-2034-BD7399119D38}"/>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3A31D80-D891-34D1-6713-9BA885778001}"/>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685ED8-855B-6886-4177-DA5A86517BB2}"/>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09CC8CC-5720-2F82-850E-4AA47CE613F4}"/>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E86E9A2D-44DF-6C63-5600-DF71B1ECF5C7}"/>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FB796B3-82B8-8F9E-E60F-1DA0CAA53C32}"/>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BB6170E-FACF-C945-36E6-5A29C765AAA7}"/>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FBE2A2F-32E3-7C53-FB66-6ACBB7733A79}"/>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AE6F6F8D-6C0F-EA0B-8A41-26C8A73A7209}"/>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875C679-9B1F-605C-B002-527A7366245C}"/>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63A1505-B97E-B908-391C-72D4F47A3828}"/>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79617A09-A024-C9CF-3384-3C3C4B9ED233}"/>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F8074D-D873-425A-7C98-B8C1532FBF49}"/>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0538B56A-B660-E590-50C8-BC7EB9BA4886}"/>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9DD1FD57-5B77-15D2-8287-4FC2E557F476}"/>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330C5053-B4DE-B0D2-1ECF-4FAB56D7C150}"/>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C7A97EC-24AE-1E71-54C7-1E7DFE573E9B}"/>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A74D4E-E13F-8723-60C7-A58B0B91D36B}"/>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1D7E942-8CAF-B559-114F-55F84FAC790E}"/>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56693EF-38A8-F32C-CE8B-D3317E7970A6}"/>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F25992A-7255-EB37-9ADB-10BFB53A7349}"/>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F682592-1420-165A-CB5D-5BF05780A92B}"/>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0F84089-B0CF-A83C-D855-64F75EA85510}"/>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9565C64-220B-5260-B44E-4F2A0EF35445}"/>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41;p29">
            <a:extLst>
              <a:ext uri="{FF2B5EF4-FFF2-40B4-BE49-F238E27FC236}">
                <a16:creationId xmlns:a16="http://schemas.microsoft.com/office/drawing/2014/main" id="{0C0ABAA6-60D5-3387-58A3-AACE784A9AC6}"/>
              </a:ext>
            </a:extLst>
          </p:cNvPr>
          <p:cNvSpPr>
            <a:spLocks noGrp="1"/>
          </p:cNvSpPr>
          <p:nvPr userDrawn="1">
            <p:ph type="pic" idx="2"/>
          </p:nvPr>
        </p:nvSpPr>
        <p:spPr>
          <a:xfrm>
            <a:off x="917454" y="685800"/>
            <a:ext cx="4471759" cy="5486400"/>
          </a:xfrm>
          <a:prstGeom prst="rect">
            <a:avLst/>
          </a:prstGeom>
          <a:solidFill>
            <a:schemeClr val="bg2"/>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41" name="Rectangle 40">
            <a:extLst>
              <a:ext uri="{FF2B5EF4-FFF2-40B4-BE49-F238E27FC236}">
                <a16:creationId xmlns:a16="http://schemas.microsoft.com/office/drawing/2014/main" id="{C7B97722-71CE-BA21-EEBD-68CEFE1F6811}"/>
              </a:ext>
            </a:extLst>
          </p:cNvPr>
          <p:cNvSpPr/>
          <p:nvPr userDrawn="1"/>
        </p:nvSpPr>
        <p:spPr>
          <a:xfrm>
            <a:off x="0" y="611299"/>
            <a:ext cx="465060" cy="4241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79566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ree Items Vertical">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3855E3-D436-95CA-150A-6E816D0AED19}"/>
              </a:ext>
            </a:extLst>
          </p:cNvPr>
          <p:cNvSpPr>
            <a:spLocks noGrp="1"/>
          </p:cNvSpPr>
          <p:nvPr>
            <p:ph type="body" sz="quarter" idx="10"/>
          </p:nvPr>
        </p:nvSpPr>
        <p:spPr>
          <a:xfrm>
            <a:off x="1160878" y="1911444"/>
            <a:ext cx="10573921" cy="523220"/>
          </a:xfrm>
        </p:spPr>
        <p:txBody>
          <a:bodyPr wrap="square">
            <a:spAutoFit/>
          </a:bodyPr>
          <a:lstStyle>
            <a:lvl1pPr>
              <a:defRPr sz="2800">
                <a:solidFill>
                  <a:schemeClr val="accent2">
                    <a:lumMod val="50000"/>
                  </a:schemeClr>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B079A38F-B562-EBAA-790E-A50153F223B4}"/>
              </a:ext>
            </a:extLst>
          </p:cNvPr>
          <p:cNvSpPr>
            <a:spLocks noGrp="1"/>
          </p:cNvSpPr>
          <p:nvPr>
            <p:ph type="body" sz="quarter" idx="11"/>
          </p:nvPr>
        </p:nvSpPr>
        <p:spPr>
          <a:xfrm>
            <a:off x="1160878" y="2404044"/>
            <a:ext cx="10573921" cy="369332"/>
          </a:xfrm>
        </p:spPr>
        <p:txBody>
          <a:bodyPr wrap="square">
            <a:spAutoFit/>
          </a:bodyPr>
          <a:lstStyle>
            <a:lvl1pPr>
              <a:defRPr sz="1800"/>
            </a:lvl1pPr>
          </a:lstStyle>
          <a:p>
            <a:pPr lvl="0"/>
            <a:r>
              <a:rPr lang="en-US" dirty="0"/>
              <a:t>Click to edit Master text styles</a:t>
            </a:r>
          </a:p>
        </p:txBody>
      </p:sp>
      <p:sp>
        <p:nvSpPr>
          <p:cNvPr id="6" name="Text Placeholder 3">
            <a:extLst>
              <a:ext uri="{FF2B5EF4-FFF2-40B4-BE49-F238E27FC236}">
                <a16:creationId xmlns:a16="http://schemas.microsoft.com/office/drawing/2014/main" id="{B2D1816C-21F5-DE7E-9F05-A90021D573E0}"/>
              </a:ext>
            </a:extLst>
          </p:cNvPr>
          <p:cNvSpPr>
            <a:spLocks noGrp="1"/>
          </p:cNvSpPr>
          <p:nvPr>
            <p:ph type="body" sz="quarter" idx="12"/>
          </p:nvPr>
        </p:nvSpPr>
        <p:spPr>
          <a:xfrm>
            <a:off x="1160878" y="3387469"/>
            <a:ext cx="10573921" cy="523220"/>
          </a:xfrm>
        </p:spPr>
        <p:txBody>
          <a:bodyPr wrap="square">
            <a:spAutoFit/>
          </a:bodyPr>
          <a:lstStyle>
            <a:lvl1pPr>
              <a:defRPr sz="2800">
                <a:solidFill>
                  <a:schemeClr val="accent2">
                    <a:lumMod val="50000"/>
                  </a:schemeClr>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E98E7790-2897-92A2-7D02-702C055E2105}"/>
              </a:ext>
            </a:extLst>
          </p:cNvPr>
          <p:cNvSpPr>
            <a:spLocks noGrp="1"/>
          </p:cNvSpPr>
          <p:nvPr>
            <p:ph type="body" sz="quarter" idx="13"/>
          </p:nvPr>
        </p:nvSpPr>
        <p:spPr>
          <a:xfrm>
            <a:off x="1160878" y="3880069"/>
            <a:ext cx="10573921" cy="369332"/>
          </a:xfrm>
        </p:spPr>
        <p:txBody>
          <a:bodyPr wrap="square">
            <a:spAutoFit/>
          </a:bodyPr>
          <a:lstStyle>
            <a:lvl1pPr>
              <a:defRPr sz="1800"/>
            </a:lvl1pPr>
          </a:lstStyle>
          <a:p>
            <a:pPr lvl="0"/>
            <a:r>
              <a:rPr lang="en-US" dirty="0"/>
              <a:t>Click to edit Master text styles</a:t>
            </a:r>
          </a:p>
        </p:txBody>
      </p:sp>
      <p:sp>
        <p:nvSpPr>
          <p:cNvPr id="8" name="Text Placeholder 3">
            <a:extLst>
              <a:ext uri="{FF2B5EF4-FFF2-40B4-BE49-F238E27FC236}">
                <a16:creationId xmlns:a16="http://schemas.microsoft.com/office/drawing/2014/main" id="{F1991001-CC76-51F6-FBA4-4B6FF385AA88}"/>
              </a:ext>
            </a:extLst>
          </p:cNvPr>
          <p:cNvSpPr>
            <a:spLocks noGrp="1"/>
          </p:cNvSpPr>
          <p:nvPr>
            <p:ph type="body" sz="quarter" idx="14"/>
          </p:nvPr>
        </p:nvSpPr>
        <p:spPr>
          <a:xfrm>
            <a:off x="1160878" y="4867175"/>
            <a:ext cx="10573921" cy="523220"/>
          </a:xfrm>
        </p:spPr>
        <p:txBody>
          <a:bodyPr wrap="square">
            <a:spAutoFit/>
          </a:bodyPr>
          <a:lstStyle>
            <a:lvl1pPr>
              <a:defRPr sz="2800">
                <a:solidFill>
                  <a:schemeClr val="accent2">
                    <a:lumMod val="50000"/>
                  </a:schemeClr>
                </a:solidFill>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BA300BC9-A818-03C5-6F7B-004433AB2A5E}"/>
              </a:ext>
            </a:extLst>
          </p:cNvPr>
          <p:cNvSpPr>
            <a:spLocks noGrp="1"/>
          </p:cNvSpPr>
          <p:nvPr>
            <p:ph type="body" sz="quarter" idx="15"/>
          </p:nvPr>
        </p:nvSpPr>
        <p:spPr>
          <a:xfrm>
            <a:off x="1160878" y="5359775"/>
            <a:ext cx="10573921" cy="369332"/>
          </a:xfrm>
        </p:spPr>
        <p:txBody>
          <a:bodyPr wrap="square">
            <a:spAutoFit/>
          </a:bodyPr>
          <a:lstStyle>
            <a:lvl1pPr>
              <a:defRPr sz="1800"/>
            </a:lvl1pPr>
          </a:lstStyle>
          <a:p>
            <a:pPr lvl="0"/>
            <a:r>
              <a:rPr lang="en-US" dirty="0"/>
              <a:t>Click to edit Master text styles</a:t>
            </a:r>
          </a:p>
        </p:txBody>
      </p:sp>
      <p:sp>
        <p:nvSpPr>
          <p:cNvPr id="10" name="Title 9">
            <a:extLst>
              <a:ext uri="{FF2B5EF4-FFF2-40B4-BE49-F238E27FC236}">
                <a16:creationId xmlns:a16="http://schemas.microsoft.com/office/drawing/2014/main" id="{20E67738-F367-1697-B8CB-EDAEAE8416D1}"/>
              </a:ext>
            </a:extLst>
          </p:cNvPr>
          <p:cNvSpPr>
            <a:spLocks noGrp="1"/>
          </p:cNvSpPr>
          <p:nvPr>
            <p:ph type="title" hasCustomPrompt="1"/>
          </p:nvPr>
        </p:nvSpPr>
        <p:spPr>
          <a:xfrm>
            <a:off x="457200" y="719837"/>
            <a:ext cx="11277600" cy="821763"/>
          </a:xfrm>
        </p:spPr>
        <p:txBody>
          <a:bodyPr/>
          <a:lstStyle/>
          <a:p>
            <a:r>
              <a:rPr lang="en-US" dirty="0"/>
              <a:t>Three Items Vertical</a:t>
            </a:r>
          </a:p>
        </p:txBody>
      </p:sp>
    </p:spTree>
    <p:custDataLst>
      <p:tags r:id="rId1"/>
    </p:custDataLst>
    <p:extLst>
      <p:ext uri="{BB962C8B-B14F-4D97-AF65-F5344CB8AC3E}">
        <p14:creationId xmlns:p14="http://schemas.microsoft.com/office/powerpoint/2010/main" val="3686966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Or Five Items Horizontal">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3855E3-D436-95CA-150A-6E816D0AED19}"/>
              </a:ext>
            </a:extLst>
          </p:cNvPr>
          <p:cNvSpPr>
            <a:spLocks noGrp="1"/>
          </p:cNvSpPr>
          <p:nvPr>
            <p:ph type="body" sz="quarter" idx="10" hasCustomPrompt="1"/>
          </p:nvPr>
        </p:nvSpPr>
        <p:spPr>
          <a:xfrm>
            <a:off x="457200" y="2395536"/>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5" name="Text Placeholder 3">
            <a:extLst>
              <a:ext uri="{FF2B5EF4-FFF2-40B4-BE49-F238E27FC236}">
                <a16:creationId xmlns:a16="http://schemas.microsoft.com/office/drawing/2014/main" id="{B079A38F-B562-EBAA-790E-A50153F223B4}"/>
              </a:ext>
            </a:extLst>
          </p:cNvPr>
          <p:cNvSpPr>
            <a:spLocks noGrp="1"/>
          </p:cNvSpPr>
          <p:nvPr>
            <p:ph type="body" sz="quarter" idx="11"/>
          </p:nvPr>
        </p:nvSpPr>
        <p:spPr>
          <a:xfrm>
            <a:off x="457200" y="2888136"/>
            <a:ext cx="3247200" cy="369332"/>
          </a:xfrm>
        </p:spPr>
        <p:txBody>
          <a:bodyPr>
            <a:spAutoFit/>
          </a:bodyPr>
          <a:lstStyle>
            <a:lvl1pPr algn="l">
              <a:defRPr sz="1800"/>
            </a:lvl1pPr>
          </a:lstStyle>
          <a:p>
            <a:pPr lvl="0"/>
            <a:r>
              <a:rPr lang="en-US" dirty="0"/>
              <a:t>Click to edit Master text styles</a:t>
            </a:r>
          </a:p>
        </p:txBody>
      </p:sp>
      <p:sp>
        <p:nvSpPr>
          <p:cNvPr id="3" name="Text Placeholder 3">
            <a:extLst>
              <a:ext uri="{FF2B5EF4-FFF2-40B4-BE49-F238E27FC236}">
                <a16:creationId xmlns:a16="http://schemas.microsoft.com/office/drawing/2014/main" id="{B6D819CA-1947-C9D7-EDA5-88807D75DF85}"/>
              </a:ext>
            </a:extLst>
          </p:cNvPr>
          <p:cNvSpPr>
            <a:spLocks noGrp="1"/>
          </p:cNvSpPr>
          <p:nvPr>
            <p:ph type="body" sz="quarter" idx="12" hasCustomPrompt="1"/>
          </p:nvPr>
        </p:nvSpPr>
        <p:spPr>
          <a:xfrm>
            <a:off x="4489198" y="2395536"/>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10" name="Text Placeholder 3">
            <a:extLst>
              <a:ext uri="{FF2B5EF4-FFF2-40B4-BE49-F238E27FC236}">
                <a16:creationId xmlns:a16="http://schemas.microsoft.com/office/drawing/2014/main" id="{9D90B1B3-9B6F-9405-8043-166FE8D08B58}"/>
              </a:ext>
            </a:extLst>
          </p:cNvPr>
          <p:cNvSpPr>
            <a:spLocks noGrp="1"/>
          </p:cNvSpPr>
          <p:nvPr>
            <p:ph type="body" sz="quarter" idx="13"/>
          </p:nvPr>
        </p:nvSpPr>
        <p:spPr>
          <a:xfrm>
            <a:off x="4489198" y="2888136"/>
            <a:ext cx="3247200" cy="369332"/>
          </a:xfrm>
        </p:spPr>
        <p:txBody>
          <a:bodyPr>
            <a:spAutoFit/>
          </a:bodyPr>
          <a:lstStyle>
            <a:lvl1pPr algn="l">
              <a:defRPr sz="1800"/>
            </a:lvl1pPr>
          </a:lstStyle>
          <a:p>
            <a:pPr lvl="0"/>
            <a:r>
              <a:rPr lang="en-US" dirty="0"/>
              <a:t>Click to edit Master text styles</a:t>
            </a:r>
          </a:p>
        </p:txBody>
      </p:sp>
      <p:sp>
        <p:nvSpPr>
          <p:cNvPr id="11" name="Text Placeholder 3">
            <a:extLst>
              <a:ext uri="{FF2B5EF4-FFF2-40B4-BE49-F238E27FC236}">
                <a16:creationId xmlns:a16="http://schemas.microsoft.com/office/drawing/2014/main" id="{FD649E32-C228-1353-04EF-7A104563C199}"/>
              </a:ext>
            </a:extLst>
          </p:cNvPr>
          <p:cNvSpPr>
            <a:spLocks noGrp="1"/>
          </p:cNvSpPr>
          <p:nvPr>
            <p:ph type="body" sz="quarter" idx="14" hasCustomPrompt="1"/>
          </p:nvPr>
        </p:nvSpPr>
        <p:spPr>
          <a:xfrm>
            <a:off x="8487600" y="2395536"/>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12" name="Text Placeholder 3">
            <a:extLst>
              <a:ext uri="{FF2B5EF4-FFF2-40B4-BE49-F238E27FC236}">
                <a16:creationId xmlns:a16="http://schemas.microsoft.com/office/drawing/2014/main" id="{A3F439DD-24AE-F74E-2F14-D77B8902B08F}"/>
              </a:ext>
            </a:extLst>
          </p:cNvPr>
          <p:cNvSpPr>
            <a:spLocks noGrp="1"/>
          </p:cNvSpPr>
          <p:nvPr>
            <p:ph type="body" sz="quarter" idx="15"/>
          </p:nvPr>
        </p:nvSpPr>
        <p:spPr>
          <a:xfrm>
            <a:off x="8487600" y="2888136"/>
            <a:ext cx="3247200" cy="369332"/>
          </a:xfrm>
        </p:spPr>
        <p:txBody>
          <a:bodyPr>
            <a:spAutoFit/>
          </a:bodyPr>
          <a:lstStyle>
            <a:lvl1pPr algn="l">
              <a:defRPr sz="1800"/>
            </a:lvl1pPr>
          </a:lstStyle>
          <a:p>
            <a:pPr lvl="0"/>
            <a:r>
              <a:rPr lang="en-US" dirty="0"/>
              <a:t>Click to edit Master text styles</a:t>
            </a:r>
          </a:p>
        </p:txBody>
      </p:sp>
      <p:sp>
        <p:nvSpPr>
          <p:cNvPr id="13" name="Text Placeholder 3">
            <a:extLst>
              <a:ext uri="{FF2B5EF4-FFF2-40B4-BE49-F238E27FC236}">
                <a16:creationId xmlns:a16="http://schemas.microsoft.com/office/drawing/2014/main" id="{1CEBC117-9CED-073A-510A-27CA0F64FFA3}"/>
              </a:ext>
            </a:extLst>
          </p:cNvPr>
          <p:cNvSpPr>
            <a:spLocks noGrp="1"/>
          </p:cNvSpPr>
          <p:nvPr>
            <p:ph type="body" sz="quarter" idx="16" hasCustomPrompt="1"/>
          </p:nvPr>
        </p:nvSpPr>
        <p:spPr>
          <a:xfrm>
            <a:off x="2468032" y="4630838"/>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14" name="Text Placeholder 3">
            <a:extLst>
              <a:ext uri="{FF2B5EF4-FFF2-40B4-BE49-F238E27FC236}">
                <a16:creationId xmlns:a16="http://schemas.microsoft.com/office/drawing/2014/main" id="{27ECDEF6-EC3C-2AF8-F112-799A0E39D259}"/>
              </a:ext>
            </a:extLst>
          </p:cNvPr>
          <p:cNvSpPr>
            <a:spLocks noGrp="1"/>
          </p:cNvSpPr>
          <p:nvPr>
            <p:ph type="body" sz="quarter" idx="17"/>
          </p:nvPr>
        </p:nvSpPr>
        <p:spPr>
          <a:xfrm>
            <a:off x="2468032" y="5123438"/>
            <a:ext cx="3247200" cy="369332"/>
          </a:xfrm>
        </p:spPr>
        <p:txBody>
          <a:bodyPr>
            <a:spAutoFit/>
          </a:bodyPr>
          <a:lstStyle>
            <a:lvl1pPr algn="l">
              <a:defRPr sz="1800"/>
            </a:lvl1pPr>
          </a:lstStyle>
          <a:p>
            <a:pPr lvl="0"/>
            <a:r>
              <a:rPr lang="en-US" dirty="0"/>
              <a:t>Click to edit Master text styles</a:t>
            </a:r>
          </a:p>
        </p:txBody>
      </p:sp>
      <p:sp>
        <p:nvSpPr>
          <p:cNvPr id="15" name="Text Placeholder 3">
            <a:extLst>
              <a:ext uri="{FF2B5EF4-FFF2-40B4-BE49-F238E27FC236}">
                <a16:creationId xmlns:a16="http://schemas.microsoft.com/office/drawing/2014/main" id="{D654F894-85CC-5DEE-4E36-2BA843BFD879}"/>
              </a:ext>
            </a:extLst>
          </p:cNvPr>
          <p:cNvSpPr>
            <a:spLocks noGrp="1"/>
          </p:cNvSpPr>
          <p:nvPr>
            <p:ph type="body" sz="quarter" idx="18" hasCustomPrompt="1"/>
          </p:nvPr>
        </p:nvSpPr>
        <p:spPr>
          <a:xfrm>
            <a:off x="6506194" y="4618524"/>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16" name="Text Placeholder 3">
            <a:extLst>
              <a:ext uri="{FF2B5EF4-FFF2-40B4-BE49-F238E27FC236}">
                <a16:creationId xmlns:a16="http://schemas.microsoft.com/office/drawing/2014/main" id="{1F9C0AA0-834E-A14A-AA8C-40E06D381FEC}"/>
              </a:ext>
            </a:extLst>
          </p:cNvPr>
          <p:cNvSpPr>
            <a:spLocks noGrp="1"/>
          </p:cNvSpPr>
          <p:nvPr>
            <p:ph type="body" sz="quarter" idx="19"/>
          </p:nvPr>
        </p:nvSpPr>
        <p:spPr>
          <a:xfrm>
            <a:off x="6506194" y="5111124"/>
            <a:ext cx="3247200" cy="369332"/>
          </a:xfrm>
        </p:spPr>
        <p:txBody>
          <a:bodyPr>
            <a:spAutoFit/>
          </a:bodyPr>
          <a:lstStyle>
            <a:lvl1pPr algn="l">
              <a:defRPr sz="1800"/>
            </a:lvl1pPr>
          </a:lstStyle>
          <a:p>
            <a:pPr lvl="0"/>
            <a:r>
              <a:rPr lang="en-US" dirty="0"/>
              <a:t>Click to edit Master text styles</a:t>
            </a:r>
          </a:p>
        </p:txBody>
      </p:sp>
      <p:sp>
        <p:nvSpPr>
          <p:cNvPr id="6" name="Title 5">
            <a:extLst>
              <a:ext uri="{FF2B5EF4-FFF2-40B4-BE49-F238E27FC236}">
                <a16:creationId xmlns:a16="http://schemas.microsoft.com/office/drawing/2014/main" id="{2616DBAB-B1D6-B3E9-121F-A1DEE889CC9E}"/>
              </a:ext>
            </a:extLst>
          </p:cNvPr>
          <p:cNvSpPr>
            <a:spLocks noGrp="1"/>
          </p:cNvSpPr>
          <p:nvPr>
            <p:ph type="title" hasCustomPrompt="1"/>
          </p:nvPr>
        </p:nvSpPr>
        <p:spPr>
          <a:xfrm>
            <a:off x="457200" y="719837"/>
            <a:ext cx="11274473" cy="821763"/>
          </a:xfrm>
        </p:spPr>
        <p:txBody>
          <a:bodyPr/>
          <a:lstStyle/>
          <a:p>
            <a:r>
              <a:rPr lang="en-US" dirty="0"/>
              <a:t>Three Or Five Items Horizontal</a:t>
            </a:r>
          </a:p>
        </p:txBody>
      </p:sp>
    </p:spTree>
    <p:custDataLst>
      <p:tags r:id="rId1"/>
    </p:custDataLst>
    <p:extLst>
      <p:ext uri="{BB962C8B-B14F-4D97-AF65-F5344CB8AC3E}">
        <p14:creationId xmlns:p14="http://schemas.microsoft.com/office/powerpoint/2010/main" val="2153438442"/>
      </p:ext>
    </p:extLst>
  </p:cSld>
  <p:clrMapOvr>
    <a:masterClrMapping/>
  </p:clrMapOvr>
  <p:extLst>
    <p:ext uri="{DCECCB84-F9BA-43D5-87BE-67443E8EF086}">
      <p15:sldGuideLst xmlns:p15="http://schemas.microsoft.com/office/powerpoint/2012/main">
        <p15:guide id="1" pos="2568" userDrawn="1">
          <p15:clr>
            <a:srgbClr val="FBAE40"/>
          </p15:clr>
        </p15:guide>
        <p15:guide id="2" pos="511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ros and Cons">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7476469E-3FAB-8F8A-0A29-DA8D34C59ECB}"/>
              </a:ext>
            </a:extLst>
          </p:cNvPr>
          <p:cNvSpPr/>
          <p:nvPr userDrawn="1"/>
        </p:nvSpPr>
        <p:spPr>
          <a:xfrm>
            <a:off x="4444831" y="1428332"/>
            <a:ext cx="1464508" cy="94425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l"/>
            <a:r>
              <a:rPr lang="en-US" sz="2400" b="1" dirty="0"/>
              <a:t>Pros</a:t>
            </a:r>
          </a:p>
        </p:txBody>
      </p:sp>
      <p:sp>
        <p:nvSpPr>
          <p:cNvPr id="4" name="Rounded Rectangle 3">
            <a:extLst>
              <a:ext uri="{FF2B5EF4-FFF2-40B4-BE49-F238E27FC236}">
                <a16:creationId xmlns:a16="http://schemas.microsoft.com/office/drawing/2014/main" id="{1331BFF0-80FC-028B-B40E-20AB53629B09}"/>
              </a:ext>
            </a:extLst>
          </p:cNvPr>
          <p:cNvSpPr/>
          <p:nvPr userDrawn="1"/>
        </p:nvSpPr>
        <p:spPr>
          <a:xfrm>
            <a:off x="6267450" y="1435437"/>
            <a:ext cx="1464508" cy="94425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r"/>
            <a:r>
              <a:rPr lang="en-US" sz="2400" b="1" dirty="0"/>
              <a:t>Cons</a:t>
            </a:r>
          </a:p>
        </p:txBody>
      </p:sp>
      <p:sp>
        <p:nvSpPr>
          <p:cNvPr id="7" name="Rectangle: Top Corners Rounded 6">
            <a:extLst>
              <a:ext uri="{FF2B5EF4-FFF2-40B4-BE49-F238E27FC236}">
                <a16:creationId xmlns:a16="http://schemas.microsoft.com/office/drawing/2014/main" id="{793C1747-E6AB-B727-EE56-CE2811A92A47}"/>
              </a:ext>
              <a:ext uri="{C183D7F6-B498-43B3-948B-1728B52AA6E4}">
                <adec:decorative xmlns:adec="http://schemas.microsoft.com/office/drawing/2017/decorative" val="1"/>
              </a:ext>
            </a:extLst>
          </p:cNvPr>
          <p:cNvSpPr/>
          <p:nvPr userDrawn="1"/>
        </p:nvSpPr>
        <p:spPr>
          <a:xfrm>
            <a:off x="0" y="3428997"/>
            <a:ext cx="12192000" cy="3429002"/>
          </a:xfrm>
          <a:prstGeom prst="round2Same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9A2D7-6A68-24BB-3966-DF9B89D98714}"/>
              </a:ext>
            </a:extLst>
          </p:cNvPr>
          <p:cNvSpPr>
            <a:spLocks noGrp="1"/>
          </p:cNvSpPr>
          <p:nvPr>
            <p:ph type="title" hasCustomPrompt="1"/>
          </p:nvPr>
        </p:nvSpPr>
        <p:spPr>
          <a:xfrm>
            <a:off x="460376" y="719837"/>
            <a:ext cx="11274473" cy="821763"/>
          </a:xfrm>
        </p:spPr>
        <p:txBody>
          <a:bodyPr/>
          <a:lstStyle/>
          <a:p>
            <a:r>
              <a:rPr lang="en-US" dirty="0"/>
              <a:t>Pros and Cons</a:t>
            </a:r>
          </a:p>
        </p:txBody>
      </p:sp>
      <p:cxnSp>
        <p:nvCxnSpPr>
          <p:cNvPr id="25" name="Straight Connector 24">
            <a:extLst>
              <a:ext uri="{FF2B5EF4-FFF2-40B4-BE49-F238E27FC236}">
                <a16:creationId xmlns:a16="http://schemas.microsoft.com/office/drawing/2014/main" id="{634580D4-2E88-8E83-E21E-83493C0E2AD0}"/>
              </a:ext>
            </a:extLst>
          </p:cNvPr>
          <p:cNvCxnSpPr>
            <a:cxnSpLocks/>
          </p:cNvCxnSpPr>
          <p:nvPr userDrawn="1"/>
        </p:nvCxnSpPr>
        <p:spPr>
          <a:xfrm rot="16200000">
            <a:off x="45201" y="6800450"/>
            <a:ext cx="79929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827BA2-E05C-47EA-D6DF-3EF19D53C46B}"/>
              </a:ext>
            </a:extLst>
          </p:cNvPr>
          <p:cNvCxnSpPr>
            <a:cxnSpLocks/>
          </p:cNvCxnSpPr>
          <p:nvPr userDrawn="1"/>
        </p:nvCxnSpPr>
        <p:spPr>
          <a:xfrm rot="16200000">
            <a:off x="825751" y="6925773"/>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752548-37E9-A19B-F608-F67496523EA7}"/>
              </a:ext>
            </a:extLst>
          </p:cNvPr>
          <p:cNvCxnSpPr>
            <a:cxnSpLocks/>
          </p:cNvCxnSpPr>
          <p:nvPr userDrawn="1"/>
        </p:nvCxnSpPr>
        <p:spPr>
          <a:xfrm rot="16200000">
            <a:off x="1039884" y="7108296"/>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7473932-84AD-02D6-EDEB-36CE57664CEE}"/>
              </a:ext>
            </a:extLst>
          </p:cNvPr>
          <p:cNvCxnSpPr>
            <a:cxnSpLocks/>
          </p:cNvCxnSpPr>
          <p:nvPr userDrawn="1"/>
        </p:nvCxnSpPr>
        <p:spPr>
          <a:xfrm rot="16200000">
            <a:off x="1736557" y="6903077"/>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CBC573-3ED9-1E0D-E6C8-00FF0D7C756D}"/>
              </a:ext>
            </a:extLst>
          </p:cNvPr>
          <p:cNvCxnSpPr>
            <a:cxnSpLocks/>
          </p:cNvCxnSpPr>
          <p:nvPr userDrawn="1"/>
        </p:nvCxnSpPr>
        <p:spPr>
          <a:xfrm rot="16200000">
            <a:off x="2220084" y="690267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94C626-B694-115A-CC75-6E7B041794FF}"/>
              </a:ext>
            </a:extLst>
          </p:cNvPr>
          <p:cNvCxnSpPr>
            <a:cxnSpLocks/>
          </p:cNvCxnSpPr>
          <p:nvPr userDrawn="1"/>
        </p:nvCxnSpPr>
        <p:spPr>
          <a:xfrm rot="16200000">
            <a:off x="2517107" y="6854317"/>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6D897B5-A84F-8C8E-59A8-66888A068693}"/>
              </a:ext>
            </a:extLst>
          </p:cNvPr>
          <p:cNvCxnSpPr>
            <a:cxnSpLocks/>
          </p:cNvCxnSpPr>
          <p:nvPr userDrawn="1"/>
        </p:nvCxnSpPr>
        <p:spPr>
          <a:xfrm rot="16200000">
            <a:off x="2731239" y="6903077"/>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9D7747BA-9197-699A-21A2-9FC4CDB5293B}"/>
              </a:ext>
            </a:extLst>
          </p:cNvPr>
          <p:cNvSpPr/>
          <p:nvPr userDrawn="1"/>
        </p:nvSpPr>
        <p:spPr>
          <a:xfrm rot="16200000">
            <a:off x="392340" y="7085200"/>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36F3DEAD-5898-8309-26B7-9A12D7EAD109}"/>
              </a:ext>
            </a:extLst>
          </p:cNvPr>
          <p:cNvSpPr/>
          <p:nvPr userDrawn="1"/>
        </p:nvSpPr>
        <p:spPr>
          <a:xfrm rot="16200000">
            <a:off x="753284" y="6842618"/>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A16505-B652-BF25-C6D8-7109DB6EFA55}"/>
              </a:ext>
            </a:extLst>
          </p:cNvPr>
          <p:cNvSpPr/>
          <p:nvPr userDrawn="1"/>
        </p:nvSpPr>
        <p:spPr>
          <a:xfrm rot="16200000">
            <a:off x="614576" y="671493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CF4C04A3-CBBC-3C92-4CAC-1DEC39BA894A}"/>
              </a:ext>
            </a:extLst>
          </p:cNvPr>
          <p:cNvSpPr/>
          <p:nvPr userDrawn="1"/>
        </p:nvSpPr>
        <p:spPr>
          <a:xfrm rot="16200000">
            <a:off x="858155" y="6870811"/>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E7244CE-26B9-5B77-D0E8-CAAE926BE127}"/>
              </a:ext>
            </a:extLst>
          </p:cNvPr>
          <p:cNvSpPr/>
          <p:nvPr userDrawn="1"/>
        </p:nvSpPr>
        <p:spPr>
          <a:xfrm rot="16200000">
            <a:off x="886083" y="7167833"/>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82152A42-C091-5ECA-C976-4001672A99B9}"/>
              </a:ext>
            </a:extLst>
          </p:cNvPr>
          <p:cNvSpPr/>
          <p:nvPr userDrawn="1"/>
        </p:nvSpPr>
        <p:spPr>
          <a:xfrm rot="16200000">
            <a:off x="1419210" y="6989785"/>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2C19FAD-6613-B82B-1F89-462F24D71AFD}"/>
              </a:ext>
            </a:extLst>
          </p:cNvPr>
          <p:cNvSpPr/>
          <p:nvPr userDrawn="1"/>
        </p:nvSpPr>
        <p:spPr>
          <a:xfrm rot="16200000">
            <a:off x="1626159" y="66079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23E2D5C4-1A21-2923-478D-7F0CB190721C}"/>
              </a:ext>
            </a:extLst>
          </p:cNvPr>
          <p:cNvSpPr/>
          <p:nvPr userDrawn="1"/>
        </p:nvSpPr>
        <p:spPr>
          <a:xfrm rot="16200000">
            <a:off x="1715697" y="6865687"/>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FEBB650B-FD27-D52B-880C-49DBE6C9C86E}"/>
              </a:ext>
            </a:extLst>
          </p:cNvPr>
          <p:cNvSpPr/>
          <p:nvPr userDrawn="1"/>
        </p:nvSpPr>
        <p:spPr>
          <a:xfrm rot="16200000">
            <a:off x="1959871" y="6700619"/>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756DB6-75C4-49AC-5010-69CA742FB96C}"/>
              </a:ext>
            </a:extLst>
          </p:cNvPr>
          <p:cNvSpPr/>
          <p:nvPr userDrawn="1"/>
        </p:nvSpPr>
        <p:spPr>
          <a:xfrm rot="16200000">
            <a:off x="2158348" y="7063022"/>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D2FA4C00-B382-B1B7-B2A8-14296459C4FA}"/>
              </a:ext>
            </a:extLst>
          </p:cNvPr>
          <p:cNvSpPr/>
          <p:nvPr userDrawn="1"/>
        </p:nvSpPr>
        <p:spPr>
          <a:xfrm rot="16200000">
            <a:off x="2240387" y="6795960"/>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1A8F241D-D74E-FEB2-869B-8323DFB4A928}"/>
              </a:ext>
            </a:extLst>
          </p:cNvPr>
          <p:cNvSpPr/>
          <p:nvPr userDrawn="1"/>
        </p:nvSpPr>
        <p:spPr>
          <a:xfrm rot="16200000">
            <a:off x="2576877" y="722746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7000884F-B966-7B26-6C51-E58EB924A3F2}"/>
              </a:ext>
            </a:extLst>
          </p:cNvPr>
          <p:cNvSpPr/>
          <p:nvPr userDrawn="1"/>
        </p:nvSpPr>
        <p:spPr>
          <a:xfrm rot="16200000">
            <a:off x="2685295" y="6690816"/>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498F49F-E8D1-49A0-207F-06F41ED16672}"/>
              </a:ext>
            </a:extLst>
          </p:cNvPr>
          <p:cNvCxnSpPr>
            <a:cxnSpLocks/>
          </p:cNvCxnSpPr>
          <p:nvPr userDrawn="1"/>
        </p:nvCxnSpPr>
        <p:spPr>
          <a:xfrm rot="16200000">
            <a:off x="3022933" y="6911815"/>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ED2982-B766-769B-0DE0-F9FB7F43977F}"/>
              </a:ext>
            </a:extLst>
          </p:cNvPr>
          <p:cNvCxnSpPr>
            <a:cxnSpLocks/>
          </p:cNvCxnSpPr>
          <p:nvPr userDrawn="1"/>
        </p:nvCxnSpPr>
        <p:spPr>
          <a:xfrm rot="16200000">
            <a:off x="3719607" y="701444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939AB9-68D6-B0F0-F654-68D0CA0FBF80}"/>
              </a:ext>
            </a:extLst>
          </p:cNvPr>
          <p:cNvSpPr/>
          <p:nvPr userDrawn="1"/>
        </p:nvSpPr>
        <p:spPr>
          <a:xfrm rot="16200000">
            <a:off x="2841206" y="6982175"/>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488CD40-BB24-C814-1F08-89F25A2420F8}"/>
              </a:ext>
            </a:extLst>
          </p:cNvPr>
          <p:cNvSpPr/>
          <p:nvPr userDrawn="1"/>
        </p:nvSpPr>
        <p:spPr>
          <a:xfrm rot="16200000">
            <a:off x="3402260" y="7101149"/>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1E20196-ED18-94ED-8FAF-51865AEDFFF6}"/>
              </a:ext>
            </a:extLst>
          </p:cNvPr>
          <p:cNvSpPr/>
          <p:nvPr userDrawn="1"/>
        </p:nvSpPr>
        <p:spPr>
          <a:xfrm rot="16200000">
            <a:off x="3609209" y="6719322"/>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1E85052-85CE-1AD8-0DB1-656BF5299A04}"/>
              </a:ext>
            </a:extLst>
          </p:cNvPr>
          <p:cNvSpPr/>
          <p:nvPr userDrawn="1"/>
        </p:nvSpPr>
        <p:spPr>
          <a:xfrm rot="16200000">
            <a:off x="3698747" y="6977051"/>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B6E5DF4-BF40-2CFF-44E3-486FC3081315}"/>
              </a:ext>
            </a:extLst>
          </p:cNvPr>
          <p:cNvSpPr/>
          <p:nvPr userDrawn="1"/>
        </p:nvSpPr>
        <p:spPr>
          <a:xfrm rot="16200000">
            <a:off x="3942921" y="6811983"/>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05C527F-6843-1D2C-245C-8A3A729F38B5}"/>
              </a:ext>
            </a:extLst>
          </p:cNvPr>
          <p:cNvSpPr/>
          <p:nvPr userDrawn="1"/>
        </p:nvSpPr>
        <p:spPr>
          <a:xfrm rot="16200000">
            <a:off x="4141398" y="7174386"/>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Badge Tick1 with solid fill">
            <a:extLst>
              <a:ext uri="{FF2B5EF4-FFF2-40B4-BE49-F238E27FC236}">
                <a16:creationId xmlns:a16="http://schemas.microsoft.com/office/drawing/2014/main" id="{F5B806A1-D58E-9C1B-5A17-48A5A54B8E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5971" y="1498423"/>
            <a:ext cx="409824" cy="409824"/>
          </a:xfrm>
          <a:prstGeom prst="rect">
            <a:avLst/>
          </a:prstGeom>
        </p:spPr>
      </p:pic>
      <p:pic>
        <p:nvPicPr>
          <p:cNvPr id="46" name="Graphic 45" descr="Badge Cross with solid fill">
            <a:extLst>
              <a:ext uri="{FF2B5EF4-FFF2-40B4-BE49-F238E27FC236}">
                <a16:creationId xmlns:a16="http://schemas.microsoft.com/office/drawing/2014/main" id="{FBE42E31-C3CB-91E4-403B-2D3B68C3243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74312" y="1498423"/>
            <a:ext cx="409824" cy="409824"/>
          </a:xfrm>
          <a:prstGeom prst="rect">
            <a:avLst/>
          </a:prstGeom>
        </p:spPr>
      </p:pic>
      <p:cxnSp>
        <p:nvCxnSpPr>
          <p:cNvPr id="58" name="Straight Connector 57">
            <a:extLst>
              <a:ext uri="{FF2B5EF4-FFF2-40B4-BE49-F238E27FC236}">
                <a16:creationId xmlns:a16="http://schemas.microsoft.com/office/drawing/2014/main" id="{23CAB358-D350-3DDF-05E1-B435F537B86E}"/>
              </a:ext>
            </a:extLst>
          </p:cNvPr>
          <p:cNvCxnSpPr>
            <a:cxnSpLocks/>
          </p:cNvCxnSpPr>
          <p:nvPr userDrawn="1"/>
        </p:nvCxnSpPr>
        <p:spPr>
          <a:xfrm rot="16200000">
            <a:off x="3993611" y="6879540"/>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9998595-CCE1-A6C9-1B78-C40291D1095B}"/>
              </a:ext>
            </a:extLst>
          </p:cNvPr>
          <p:cNvCxnSpPr>
            <a:cxnSpLocks/>
          </p:cNvCxnSpPr>
          <p:nvPr userDrawn="1"/>
        </p:nvCxnSpPr>
        <p:spPr>
          <a:xfrm rot="16200000">
            <a:off x="4774160" y="6866238"/>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63CE28A-1B2B-50C9-3DB0-58A61E2B7B28}"/>
              </a:ext>
            </a:extLst>
          </p:cNvPr>
          <p:cNvCxnSpPr>
            <a:cxnSpLocks/>
          </p:cNvCxnSpPr>
          <p:nvPr userDrawn="1"/>
        </p:nvCxnSpPr>
        <p:spPr>
          <a:xfrm rot="16200000">
            <a:off x="4988293" y="6879540"/>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679B88-90E1-8625-DD43-BE79DB06ED08}"/>
              </a:ext>
            </a:extLst>
          </p:cNvPr>
          <p:cNvCxnSpPr>
            <a:cxnSpLocks/>
          </p:cNvCxnSpPr>
          <p:nvPr userDrawn="1"/>
        </p:nvCxnSpPr>
        <p:spPr>
          <a:xfrm rot="16200000">
            <a:off x="5684966" y="6843542"/>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0B5B70-D577-FFD5-4DE5-C2EFB383ED31}"/>
              </a:ext>
            </a:extLst>
          </p:cNvPr>
          <p:cNvCxnSpPr>
            <a:cxnSpLocks/>
          </p:cNvCxnSpPr>
          <p:nvPr userDrawn="1"/>
        </p:nvCxnSpPr>
        <p:spPr>
          <a:xfrm rot="16200000">
            <a:off x="6168494" y="6639481"/>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7D4E54D-AB3A-C1E2-F8B1-FBD5E3A159D7}"/>
              </a:ext>
            </a:extLst>
          </p:cNvPr>
          <p:cNvSpPr/>
          <p:nvPr userDrawn="1"/>
        </p:nvSpPr>
        <p:spPr>
          <a:xfrm>
            <a:off x="460376" y="1970589"/>
            <a:ext cx="5445124" cy="4430210"/>
          </a:xfrm>
          <a:prstGeom prst="rect">
            <a:avLst/>
          </a:prstGeom>
          <a:solidFill>
            <a:schemeClr val="bg1"/>
          </a:solidFill>
          <a:ln>
            <a:noFill/>
          </a:ln>
          <a:effectLst>
            <a:outerShdw blurRad="63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86BA3BB-92BA-B172-A70A-32A615D698B5}"/>
              </a:ext>
            </a:extLst>
          </p:cNvPr>
          <p:cNvSpPr/>
          <p:nvPr userDrawn="1"/>
        </p:nvSpPr>
        <p:spPr>
          <a:xfrm>
            <a:off x="6267450" y="1970590"/>
            <a:ext cx="5462589" cy="4430210"/>
          </a:xfrm>
          <a:prstGeom prst="rect">
            <a:avLst/>
          </a:prstGeom>
          <a:solidFill>
            <a:srgbClr val="FFFFFF"/>
          </a:solidFill>
          <a:ln>
            <a:noFill/>
          </a:ln>
          <a:effectLst>
            <a:outerShdw blurRad="63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4B89298-15C8-5C61-3D12-7E486487E141}"/>
              </a:ext>
            </a:extLst>
          </p:cNvPr>
          <p:cNvSpPr>
            <a:spLocks noGrp="1"/>
          </p:cNvSpPr>
          <p:nvPr userDrawn="1">
            <p:ph type="body" sz="quarter" idx="10"/>
          </p:nvPr>
        </p:nvSpPr>
        <p:spPr>
          <a:xfrm>
            <a:off x="728663" y="2259558"/>
            <a:ext cx="4836889" cy="369332"/>
          </a:xfrm>
        </p:spPr>
        <p:txBody>
          <a:bodyPr>
            <a:spAutoFit/>
          </a:bodyPr>
          <a:lstStyle>
            <a:lvl1pPr marL="285750" indent="-285750">
              <a:lnSpc>
                <a:spcPct val="100000"/>
              </a:lnSpc>
              <a:buClr>
                <a:schemeClr val="accent6"/>
              </a:buClr>
              <a:buFont typeface="Arial" panose="020B0604020202020204" pitchFamily="34" charset="0"/>
              <a:buChar char="•"/>
              <a:defRPr/>
            </a:lvl1pPr>
          </a:lstStyle>
          <a:p>
            <a:pPr lvl="0"/>
            <a:r>
              <a:rPr lang="en-US" dirty="0"/>
              <a:t>Click to edit Master text styles</a:t>
            </a:r>
          </a:p>
        </p:txBody>
      </p:sp>
      <p:sp>
        <p:nvSpPr>
          <p:cNvPr id="19" name="Text Placeholder 18">
            <a:extLst>
              <a:ext uri="{FF2B5EF4-FFF2-40B4-BE49-F238E27FC236}">
                <a16:creationId xmlns:a16="http://schemas.microsoft.com/office/drawing/2014/main" id="{3175C880-C786-79A7-AFE5-35B030928B21}"/>
              </a:ext>
            </a:extLst>
          </p:cNvPr>
          <p:cNvSpPr>
            <a:spLocks noGrp="1"/>
          </p:cNvSpPr>
          <p:nvPr userDrawn="1">
            <p:ph type="body" sz="quarter" idx="11"/>
          </p:nvPr>
        </p:nvSpPr>
        <p:spPr>
          <a:xfrm>
            <a:off x="6623921" y="2259558"/>
            <a:ext cx="4836889" cy="369332"/>
          </a:xfrm>
        </p:spPr>
        <p:txBody>
          <a:bodyPr>
            <a:spAutoFit/>
          </a:bodyPr>
          <a:lstStyle>
            <a:lvl1pPr marL="285750" indent="-285750">
              <a:lnSpc>
                <a:spcPct val="100000"/>
              </a:lnSpc>
              <a:buClr>
                <a:schemeClr val="accent4"/>
              </a:buClr>
              <a:buFont typeface="Arial" panose="020B0604020202020204" pitchFamily="34" charset="0"/>
              <a:buChar char="•"/>
              <a:defRPr/>
            </a:lvl1pPr>
          </a:lstStyle>
          <a:p>
            <a:pPr lvl="0"/>
            <a:r>
              <a:rPr lang="en-US" dirty="0"/>
              <a:t>Click to edit Master text styles</a:t>
            </a:r>
          </a:p>
        </p:txBody>
      </p:sp>
      <p:cxnSp>
        <p:nvCxnSpPr>
          <p:cNvPr id="63" name="Straight Connector 62">
            <a:extLst>
              <a:ext uri="{FF2B5EF4-FFF2-40B4-BE49-F238E27FC236}">
                <a16:creationId xmlns:a16="http://schemas.microsoft.com/office/drawing/2014/main" id="{BD9BBEE3-4938-3A2D-E98E-28A2C753C163}"/>
              </a:ext>
            </a:extLst>
          </p:cNvPr>
          <p:cNvCxnSpPr>
            <a:cxnSpLocks/>
          </p:cNvCxnSpPr>
          <p:nvPr userDrawn="1"/>
        </p:nvCxnSpPr>
        <p:spPr>
          <a:xfrm rot="16200000">
            <a:off x="6465516" y="693659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07F578A-C18B-A97F-E54B-DB592D69BE80}"/>
              </a:ext>
            </a:extLst>
          </p:cNvPr>
          <p:cNvCxnSpPr>
            <a:cxnSpLocks/>
          </p:cNvCxnSpPr>
          <p:nvPr userDrawn="1"/>
        </p:nvCxnSpPr>
        <p:spPr>
          <a:xfrm rot="16200000">
            <a:off x="6679648" y="6843542"/>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C1280DB7-A7B8-CB0E-4789-0BF170882681}"/>
              </a:ext>
            </a:extLst>
          </p:cNvPr>
          <p:cNvSpPr/>
          <p:nvPr userDrawn="1"/>
        </p:nvSpPr>
        <p:spPr>
          <a:xfrm rot="16200000">
            <a:off x="4340749" y="7025665"/>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7A6616D8-A3E6-9952-78EE-7E5BBACC7E90}"/>
              </a:ext>
            </a:extLst>
          </p:cNvPr>
          <p:cNvSpPr/>
          <p:nvPr userDrawn="1"/>
        </p:nvSpPr>
        <p:spPr>
          <a:xfrm rot="16200000">
            <a:off x="4701693" y="678308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BAE6F6A-B2D3-F2E9-5225-F1514F4EE070}"/>
              </a:ext>
            </a:extLst>
          </p:cNvPr>
          <p:cNvSpPr/>
          <p:nvPr userDrawn="1"/>
        </p:nvSpPr>
        <p:spPr>
          <a:xfrm rot="16200000">
            <a:off x="4562985" y="6655400"/>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7B8E9719-21F1-38A7-460D-C669CF179DC3}"/>
              </a:ext>
            </a:extLst>
          </p:cNvPr>
          <p:cNvSpPr/>
          <p:nvPr userDrawn="1"/>
        </p:nvSpPr>
        <p:spPr>
          <a:xfrm rot="16200000">
            <a:off x="4806564" y="6811276"/>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FDDECC6-197F-A227-6812-927CE8CC29D5}"/>
              </a:ext>
            </a:extLst>
          </p:cNvPr>
          <p:cNvSpPr/>
          <p:nvPr userDrawn="1"/>
        </p:nvSpPr>
        <p:spPr>
          <a:xfrm rot="16200000">
            <a:off x="4834492" y="7108298"/>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107E50E-DB63-3ECA-2135-3A62739623FB}"/>
              </a:ext>
            </a:extLst>
          </p:cNvPr>
          <p:cNvSpPr/>
          <p:nvPr userDrawn="1"/>
        </p:nvSpPr>
        <p:spPr>
          <a:xfrm rot="16200000">
            <a:off x="5367619" y="6930250"/>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C2E5155-66E9-810A-CB55-CFB8AF49D2EB}"/>
              </a:ext>
            </a:extLst>
          </p:cNvPr>
          <p:cNvSpPr/>
          <p:nvPr userDrawn="1"/>
        </p:nvSpPr>
        <p:spPr>
          <a:xfrm rot="16200000">
            <a:off x="5574568" y="6548423"/>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C9F914C6-3BC2-7A7B-A5A7-C18CEAC6568B}"/>
              </a:ext>
            </a:extLst>
          </p:cNvPr>
          <p:cNvSpPr/>
          <p:nvPr userDrawn="1"/>
        </p:nvSpPr>
        <p:spPr>
          <a:xfrm rot="16200000">
            <a:off x="5664106" y="6806152"/>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63977FE-A766-3B34-1CCD-4178A01B5FD2}"/>
              </a:ext>
            </a:extLst>
          </p:cNvPr>
          <p:cNvSpPr/>
          <p:nvPr userDrawn="1"/>
        </p:nvSpPr>
        <p:spPr>
          <a:xfrm rot="16200000">
            <a:off x="5908280" y="6641084"/>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BDAED5E-DFBE-9F1C-37AC-6C4F10E86D61}"/>
              </a:ext>
            </a:extLst>
          </p:cNvPr>
          <p:cNvSpPr/>
          <p:nvPr userDrawn="1"/>
        </p:nvSpPr>
        <p:spPr>
          <a:xfrm rot="16200000">
            <a:off x="6106757" y="700348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D6636BBD-8287-9A40-C84D-4E521DBC9641}"/>
              </a:ext>
            </a:extLst>
          </p:cNvPr>
          <p:cNvSpPr/>
          <p:nvPr userDrawn="1"/>
        </p:nvSpPr>
        <p:spPr>
          <a:xfrm rot="16200000">
            <a:off x="6188796" y="6736425"/>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5985FC74-2F94-82E9-F468-E44D2E2458B8}"/>
              </a:ext>
            </a:extLst>
          </p:cNvPr>
          <p:cNvSpPr/>
          <p:nvPr userDrawn="1"/>
        </p:nvSpPr>
        <p:spPr>
          <a:xfrm rot="16200000">
            <a:off x="6525286" y="7167931"/>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D746FEB6-FA7C-C756-367B-E73DCBB8DF2E}"/>
              </a:ext>
            </a:extLst>
          </p:cNvPr>
          <p:cNvSpPr/>
          <p:nvPr userDrawn="1"/>
        </p:nvSpPr>
        <p:spPr>
          <a:xfrm rot="16200000">
            <a:off x="6633704" y="6631281"/>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FB47B39F-87F5-6CC3-CACB-72110277C30B}"/>
              </a:ext>
            </a:extLst>
          </p:cNvPr>
          <p:cNvCxnSpPr>
            <a:cxnSpLocks/>
          </p:cNvCxnSpPr>
          <p:nvPr userDrawn="1"/>
        </p:nvCxnSpPr>
        <p:spPr>
          <a:xfrm rot="16200000">
            <a:off x="6971343" y="6990905"/>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53C8D9F-DC0E-17D3-9F86-7025D93CF6BA}"/>
              </a:ext>
            </a:extLst>
          </p:cNvPr>
          <p:cNvCxnSpPr>
            <a:cxnSpLocks/>
          </p:cNvCxnSpPr>
          <p:nvPr userDrawn="1"/>
        </p:nvCxnSpPr>
        <p:spPr>
          <a:xfrm rot="16200000">
            <a:off x="7668016" y="6954906"/>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B28EF8E8-80BA-E1F4-9F40-3E031943089D}"/>
              </a:ext>
            </a:extLst>
          </p:cNvPr>
          <p:cNvSpPr/>
          <p:nvPr userDrawn="1"/>
        </p:nvSpPr>
        <p:spPr>
          <a:xfrm rot="16200000">
            <a:off x="6789615" y="6922640"/>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460ED648-05BC-0FA5-A2FF-6D4BCB85BE89}"/>
              </a:ext>
            </a:extLst>
          </p:cNvPr>
          <p:cNvSpPr/>
          <p:nvPr userDrawn="1"/>
        </p:nvSpPr>
        <p:spPr>
          <a:xfrm rot="16200000">
            <a:off x="7350669" y="704161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E0685B9-66A4-8FA1-63AD-E7318BFA3BF0}"/>
              </a:ext>
            </a:extLst>
          </p:cNvPr>
          <p:cNvSpPr/>
          <p:nvPr userDrawn="1"/>
        </p:nvSpPr>
        <p:spPr>
          <a:xfrm rot="16200000">
            <a:off x="7557618" y="6659787"/>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4E36643E-57C4-8E1E-9238-458B8F532BD5}"/>
              </a:ext>
            </a:extLst>
          </p:cNvPr>
          <p:cNvSpPr/>
          <p:nvPr userDrawn="1"/>
        </p:nvSpPr>
        <p:spPr>
          <a:xfrm rot="16200000">
            <a:off x="7647156" y="691751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0A7F39A4-497F-36DB-DAE9-167B2482CCCB}"/>
              </a:ext>
            </a:extLst>
          </p:cNvPr>
          <p:cNvSpPr/>
          <p:nvPr userDrawn="1"/>
        </p:nvSpPr>
        <p:spPr>
          <a:xfrm rot="16200000">
            <a:off x="7891330" y="6752448"/>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3017FDB-DF67-49D3-EFB2-3295D9CBE07E}"/>
              </a:ext>
            </a:extLst>
          </p:cNvPr>
          <p:cNvSpPr/>
          <p:nvPr userDrawn="1"/>
        </p:nvSpPr>
        <p:spPr>
          <a:xfrm rot="16200000">
            <a:off x="8089807" y="7114851"/>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C20AD060-3D4A-356F-7803-0CDA4C1EF3B1}"/>
              </a:ext>
            </a:extLst>
          </p:cNvPr>
          <p:cNvCxnSpPr>
            <a:cxnSpLocks/>
          </p:cNvCxnSpPr>
          <p:nvPr userDrawn="1"/>
        </p:nvCxnSpPr>
        <p:spPr>
          <a:xfrm rot="16200000">
            <a:off x="7894922" y="6965278"/>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10F53B-469D-E1A3-1F1E-BCD6A121F9C4}"/>
              </a:ext>
            </a:extLst>
          </p:cNvPr>
          <p:cNvCxnSpPr>
            <a:cxnSpLocks/>
          </p:cNvCxnSpPr>
          <p:nvPr userDrawn="1"/>
        </p:nvCxnSpPr>
        <p:spPr>
          <a:xfrm rot="16200000">
            <a:off x="8675471" y="6951976"/>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903A44E-4BE2-2F53-8225-58742D051F58}"/>
              </a:ext>
            </a:extLst>
          </p:cNvPr>
          <p:cNvCxnSpPr>
            <a:cxnSpLocks/>
          </p:cNvCxnSpPr>
          <p:nvPr userDrawn="1"/>
        </p:nvCxnSpPr>
        <p:spPr>
          <a:xfrm rot="16200000">
            <a:off x="8889604" y="6965278"/>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56B9153-9779-1EDF-5B80-7C883017E47E}"/>
              </a:ext>
            </a:extLst>
          </p:cNvPr>
          <p:cNvCxnSpPr>
            <a:cxnSpLocks/>
          </p:cNvCxnSpPr>
          <p:nvPr userDrawn="1"/>
        </p:nvCxnSpPr>
        <p:spPr>
          <a:xfrm rot="16200000">
            <a:off x="9586277" y="6929280"/>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4F30CB-D6B4-3264-8A1B-CD6D50F21618}"/>
              </a:ext>
            </a:extLst>
          </p:cNvPr>
          <p:cNvCxnSpPr>
            <a:cxnSpLocks/>
          </p:cNvCxnSpPr>
          <p:nvPr userDrawn="1"/>
        </p:nvCxnSpPr>
        <p:spPr>
          <a:xfrm rot="16200000">
            <a:off x="10069805" y="6580689"/>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B8B802-8CE8-416D-3907-9947DDAA3644}"/>
              </a:ext>
            </a:extLst>
          </p:cNvPr>
          <p:cNvCxnSpPr>
            <a:cxnSpLocks/>
          </p:cNvCxnSpPr>
          <p:nvPr userDrawn="1"/>
        </p:nvCxnSpPr>
        <p:spPr>
          <a:xfrm rot="16200000">
            <a:off x="10366827" y="7054603"/>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A89719D-29B8-D108-E195-FAF8169479FC}"/>
              </a:ext>
            </a:extLst>
          </p:cNvPr>
          <p:cNvCxnSpPr>
            <a:cxnSpLocks/>
          </p:cNvCxnSpPr>
          <p:nvPr userDrawn="1"/>
        </p:nvCxnSpPr>
        <p:spPr>
          <a:xfrm rot="16200000">
            <a:off x="10580959" y="6929280"/>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421FA80C-B158-FC19-4E49-B19C53776FF4}"/>
              </a:ext>
            </a:extLst>
          </p:cNvPr>
          <p:cNvSpPr/>
          <p:nvPr userDrawn="1"/>
        </p:nvSpPr>
        <p:spPr>
          <a:xfrm rot="16200000">
            <a:off x="8242060" y="7111403"/>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D745FE21-5EA9-FFE3-9AE7-32D6068B2A4C}"/>
              </a:ext>
            </a:extLst>
          </p:cNvPr>
          <p:cNvSpPr/>
          <p:nvPr userDrawn="1"/>
        </p:nvSpPr>
        <p:spPr>
          <a:xfrm rot="16200000">
            <a:off x="8603004" y="6868821"/>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C4827EF-BF0B-4B8D-E1B1-56978732C067}"/>
              </a:ext>
            </a:extLst>
          </p:cNvPr>
          <p:cNvSpPr/>
          <p:nvPr userDrawn="1"/>
        </p:nvSpPr>
        <p:spPr>
          <a:xfrm rot="16200000">
            <a:off x="8464296" y="6741138"/>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C56F28A9-D74F-C283-6CB4-BAFB6580376D}"/>
              </a:ext>
            </a:extLst>
          </p:cNvPr>
          <p:cNvSpPr/>
          <p:nvPr userDrawn="1"/>
        </p:nvSpPr>
        <p:spPr>
          <a:xfrm rot="16200000">
            <a:off x="8707875" y="6897014"/>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835085D-A02F-C70B-C865-D99BA3EB06A5}"/>
              </a:ext>
            </a:extLst>
          </p:cNvPr>
          <p:cNvSpPr/>
          <p:nvPr userDrawn="1"/>
        </p:nvSpPr>
        <p:spPr>
          <a:xfrm rot="16200000">
            <a:off x="8735803" y="7194036"/>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2C941E1-DA00-1859-999B-738AF3B17983}"/>
              </a:ext>
            </a:extLst>
          </p:cNvPr>
          <p:cNvSpPr/>
          <p:nvPr userDrawn="1"/>
        </p:nvSpPr>
        <p:spPr>
          <a:xfrm rot="16200000">
            <a:off x="9268930" y="7015988"/>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D041997-312E-6DE9-53C5-2E10CE7B56E1}"/>
              </a:ext>
            </a:extLst>
          </p:cNvPr>
          <p:cNvSpPr/>
          <p:nvPr userDrawn="1"/>
        </p:nvSpPr>
        <p:spPr>
          <a:xfrm rot="16200000">
            <a:off x="9475879" y="6634161"/>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E3A213F1-C3D1-83AE-4DC6-01CE97243360}"/>
              </a:ext>
            </a:extLst>
          </p:cNvPr>
          <p:cNvSpPr/>
          <p:nvPr userDrawn="1"/>
        </p:nvSpPr>
        <p:spPr>
          <a:xfrm rot="16200000">
            <a:off x="9565417" y="6891890"/>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25B640DF-5874-79DD-F1E9-0139A14F4844}"/>
              </a:ext>
            </a:extLst>
          </p:cNvPr>
          <p:cNvSpPr/>
          <p:nvPr userDrawn="1"/>
        </p:nvSpPr>
        <p:spPr>
          <a:xfrm rot="16200000">
            <a:off x="9809591" y="6726822"/>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2D7F7A9-0313-08C3-297A-75BCE2D5B25B}"/>
              </a:ext>
            </a:extLst>
          </p:cNvPr>
          <p:cNvSpPr/>
          <p:nvPr userDrawn="1"/>
        </p:nvSpPr>
        <p:spPr>
          <a:xfrm rot="16200000">
            <a:off x="10008068" y="7089225"/>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DC6DCEC2-F596-F6CA-17CB-AB26AA8BA105}"/>
              </a:ext>
            </a:extLst>
          </p:cNvPr>
          <p:cNvSpPr/>
          <p:nvPr userDrawn="1"/>
        </p:nvSpPr>
        <p:spPr>
          <a:xfrm rot="16200000">
            <a:off x="10090107" y="6822163"/>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C9B9F038-CC44-14D1-C3D6-F46E8CA244F2}"/>
              </a:ext>
            </a:extLst>
          </p:cNvPr>
          <p:cNvSpPr/>
          <p:nvPr userDrawn="1"/>
        </p:nvSpPr>
        <p:spPr>
          <a:xfrm rot="16200000">
            <a:off x="10426597" y="7253669"/>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09A6DBEB-47A1-6C19-B05E-0775AD1EE9E3}"/>
              </a:ext>
            </a:extLst>
          </p:cNvPr>
          <p:cNvSpPr/>
          <p:nvPr userDrawn="1"/>
        </p:nvSpPr>
        <p:spPr>
          <a:xfrm rot="16200000">
            <a:off x="10535015" y="6717019"/>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5AA9EDEE-E091-F903-A615-B082124BD038}"/>
              </a:ext>
            </a:extLst>
          </p:cNvPr>
          <p:cNvCxnSpPr>
            <a:cxnSpLocks/>
          </p:cNvCxnSpPr>
          <p:nvPr userDrawn="1"/>
        </p:nvCxnSpPr>
        <p:spPr>
          <a:xfrm rot="16200000">
            <a:off x="10872653" y="6938018"/>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7AD267E7-3723-944D-EC2C-D3F55D0BF071}"/>
              </a:ext>
            </a:extLst>
          </p:cNvPr>
          <p:cNvSpPr/>
          <p:nvPr userDrawn="1"/>
        </p:nvSpPr>
        <p:spPr>
          <a:xfrm rot="16200000">
            <a:off x="10690927" y="7008379"/>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287A6EF6-2017-C05F-2A33-853155A59001}"/>
              </a:ext>
            </a:extLst>
          </p:cNvPr>
          <p:cNvSpPr/>
          <p:nvPr userDrawn="1"/>
        </p:nvSpPr>
        <p:spPr>
          <a:xfrm rot="16200000">
            <a:off x="11251981" y="7127353"/>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FAFBF06-0F7B-15C6-8594-7AB4737AFC5E}"/>
              </a:ext>
            </a:extLst>
          </p:cNvPr>
          <p:cNvSpPr/>
          <p:nvPr userDrawn="1"/>
        </p:nvSpPr>
        <p:spPr>
          <a:xfrm rot="16200000">
            <a:off x="11458930" y="6745526"/>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209833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For Watch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967A87-5892-B73A-FBC8-93F6A5FC1A50}"/>
              </a:ext>
              <a:ext uri="{C183D7F6-B498-43B3-948B-1728B52AA6E4}">
                <adec:decorative xmlns:adec="http://schemas.microsoft.com/office/drawing/2017/decorative" val="1"/>
              </a:ext>
            </a:extLst>
          </p:cNvPr>
          <p:cNvSpPr/>
          <p:nvPr userDrawn="1"/>
        </p:nvSpPr>
        <p:spPr>
          <a:xfrm>
            <a:off x="0" y="1"/>
            <a:ext cx="12192000" cy="6919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9" name="Title 10">
            <a:extLst>
              <a:ext uri="{FF2B5EF4-FFF2-40B4-BE49-F238E27FC236}">
                <a16:creationId xmlns:a16="http://schemas.microsoft.com/office/drawing/2014/main" id="{1E01850C-2C3E-7E80-F9CF-2F418FA18AEF}"/>
              </a:ext>
            </a:extLst>
          </p:cNvPr>
          <p:cNvSpPr>
            <a:spLocks noGrp="1"/>
          </p:cNvSpPr>
          <p:nvPr>
            <p:ph type="title" hasCustomPrompt="1"/>
          </p:nvPr>
        </p:nvSpPr>
        <p:spPr>
          <a:xfrm>
            <a:off x="704780" y="978714"/>
            <a:ext cx="4842875" cy="1366528"/>
          </a:xfrm>
          <a:noFill/>
        </p:spPr>
        <p:txBody>
          <a:bodyPr wrap="square" lIns="182880" tIns="182880" rIns="182880" bIns="182880" anchor="b">
            <a:spAutoFit/>
          </a:bodyPr>
          <a:lstStyle>
            <a:lvl1pPr>
              <a:defRPr b="1">
                <a:solidFill>
                  <a:schemeClr val="bg1"/>
                </a:solidFill>
              </a:defRPr>
            </a:lvl1pPr>
          </a:lstStyle>
          <a:p>
            <a:r>
              <a:rPr lang="en-US" dirty="0"/>
              <a:t>Thank You </a:t>
            </a:r>
            <a:br>
              <a:rPr lang="en-US" dirty="0"/>
            </a:br>
            <a:r>
              <a:rPr lang="en-US" dirty="0"/>
              <a:t>For Watching</a:t>
            </a:r>
          </a:p>
        </p:txBody>
      </p:sp>
      <p:sp>
        <p:nvSpPr>
          <p:cNvPr id="10" name="Rectangle: Rounded Corners 9">
            <a:extLst>
              <a:ext uri="{FF2B5EF4-FFF2-40B4-BE49-F238E27FC236}">
                <a16:creationId xmlns:a16="http://schemas.microsoft.com/office/drawing/2014/main" id="{2110A417-BC6D-D5E8-91BF-D00090189882}"/>
              </a:ext>
            </a:extLst>
          </p:cNvPr>
          <p:cNvSpPr/>
          <p:nvPr userDrawn="1"/>
        </p:nvSpPr>
        <p:spPr>
          <a:xfrm>
            <a:off x="210422" y="5720391"/>
            <a:ext cx="11780502" cy="95112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9">
            <a:extLst>
              <a:ext uri="{FF2B5EF4-FFF2-40B4-BE49-F238E27FC236}">
                <a16:creationId xmlns:a16="http://schemas.microsoft.com/office/drawing/2014/main" id="{AE01293E-EA93-F0CD-11A8-47BCDE8162C7}"/>
              </a:ext>
            </a:extLst>
          </p:cNvPr>
          <p:cNvSpPr>
            <a:spLocks noGrp="1"/>
          </p:cNvSpPr>
          <p:nvPr>
            <p:ph type="pic" sz="quarter" idx="11"/>
          </p:nvPr>
        </p:nvSpPr>
        <p:spPr>
          <a:xfrm>
            <a:off x="5853352" y="704748"/>
            <a:ext cx="5462348" cy="5448504"/>
          </a:xfrm>
          <a:prstGeom prst="rect">
            <a:avLst/>
          </a:prstGeom>
        </p:spPr>
        <p:txBody>
          <a:bodyPr/>
          <a:lstStyle/>
          <a:p>
            <a:endParaRPr lang="en-US" dirty="0"/>
          </a:p>
        </p:txBody>
      </p:sp>
      <p:grpSp>
        <p:nvGrpSpPr>
          <p:cNvPr id="12" name="Group 11">
            <a:extLst>
              <a:ext uri="{FF2B5EF4-FFF2-40B4-BE49-F238E27FC236}">
                <a16:creationId xmlns:a16="http://schemas.microsoft.com/office/drawing/2014/main" id="{30FE7077-C883-8848-1F77-CEBE48BBE57E}"/>
              </a:ext>
            </a:extLst>
          </p:cNvPr>
          <p:cNvGrpSpPr/>
          <p:nvPr userDrawn="1"/>
        </p:nvGrpSpPr>
        <p:grpSpPr>
          <a:xfrm>
            <a:off x="-235997" y="104862"/>
            <a:ext cx="802254" cy="1965408"/>
            <a:chOff x="-235997" y="104862"/>
            <a:chExt cx="802254" cy="1965408"/>
          </a:xfrm>
        </p:grpSpPr>
        <p:cxnSp>
          <p:nvCxnSpPr>
            <p:cNvPr id="13" name="Straight Connector 12">
              <a:extLst>
                <a:ext uri="{FF2B5EF4-FFF2-40B4-BE49-F238E27FC236}">
                  <a16:creationId xmlns:a16="http://schemas.microsoft.com/office/drawing/2014/main" id="{F69E7917-D1B7-02E4-E0AE-273FA027A6F3}"/>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D723C6A-514B-DE48-3F0E-D3E9C1FC0B51}"/>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FFD48B-D831-DA5A-7A3A-AD651B1CBDF7}"/>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2BE0E9-B2B1-9608-6101-C69C321D6850}"/>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11B086F-D0D6-94A8-B06A-38F499361D0F}"/>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2DBFB3-BAB9-4658-5FF8-EF753B9CEFE5}"/>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17EE-2882-3D7A-3A32-9FC1FA55FCC6}"/>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F10B0458-A527-8034-99C0-9F378C9305F1}"/>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28D84B5-6850-568F-C496-E27ECE283C8F}"/>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E54185D-E469-F57C-EF97-E734EBA08AA6}"/>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89F8AA7-DC8F-1EB3-8779-C9BB3D5687B4}"/>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507B680-6F50-9556-8902-32CDC3904B85}"/>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2B2B70A-58FA-883A-A752-20E6570A6887}"/>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0B0CA8-6623-63F7-F7C4-6152F3A3C1EB}"/>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D4701981-1D86-2607-E84B-6B61C1BF7C5A}"/>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7A84109-12E9-6F40-D6F0-57B02D986225}"/>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63AA6F7-EE62-A1E1-514B-607749537EC1}"/>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CF90861A-4F41-FF20-DF8C-9421E9A6BC57}"/>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C9EAB5A9-9061-C051-0604-2F25ED67CC88}"/>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07677E13-33DF-BB3F-35EC-C78119CBE3E8}"/>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D5753858-5680-D828-2204-4FBA79B2DD61}"/>
                </a:ext>
              </a:extLst>
            </p:cNvPr>
            <p:cNvSpPr/>
            <p:nvPr userDrawn="1"/>
          </p:nvSpPr>
          <p:spPr>
            <a:xfrm>
              <a:off x="151503" y="2024551"/>
              <a:ext cx="288271" cy="45719"/>
            </a:xfrm>
            <a:prstGeom prst="roundRect">
              <a:avLst>
                <a:gd name="adj" fmla="val 50000"/>
              </a:avLst>
            </a:prstGeom>
            <a:solidFill>
              <a:schemeClr val="accent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397281292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rars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A73E2A6-5D9B-4CF5-601B-07C74A98736C}"/>
              </a:ext>
            </a:extLst>
          </p:cNvPr>
          <p:cNvCxnSpPr>
            <a:cxnSpLocks/>
          </p:cNvCxnSpPr>
          <p:nvPr userDrawn="1"/>
        </p:nvCxnSpPr>
        <p:spPr>
          <a:xfrm>
            <a:off x="1122153" y="2719502"/>
            <a:ext cx="355186" cy="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14071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With Subheading 2">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0F19E4-29C6-1982-00CC-C04B967A2AFF}"/>
              </a:ext>
              <a:ext uri="{C183D7F6-B498-43B3-948B-1728B52AA6E4}">
                <adec:decorative xmlns:adec="http://schemas.microsoft.com/office/drawing/2017/decorative" val="1"/>
              </a:ext>
            </a:extLst>
          </p:cNvPr>
          <p:cNvSpPr/>
          <p:nvPr userDrawn="1"/>
        </p:nvSpPr>
        <p:spPr>
          <a:xfrm>
            <a:off x="0" y="1"/>
            <a:ext cx="12192000" cy="6919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12" name="Picture Placeholder 29">
            <a:extLst>
              <a:ext uri="{FF2B5EF4-FFF2-40B4-BE49-F238E27FC236}">
                <a16:creationId xmlns:a16="http://schemas.microsoft.com/office/drawing/2014/main" id="{9D7BECD4-9756-C20B-898F-5A8746E3EAC8}"/>
              </a:ext>
            </a:extLst>
          </p:cNvPr>
          <p:cNvSpPr>
            <a:spLocks noGrp="1"/>
          </p:cNvSpPr>
          <p:nvPr>
            <p:ph type="pic" sz="quarter" idx="11"/>
          </p:nvPr>
        </p:nvSpPr>
        <p:spPr>
          <a:xfrm>
            <a:off x="5853352" y="704748"/>
            <a:ext cx="5462348" cy="5448504"/>
          </a:xfrm>
          <a:prstGeom prst="rect">
            <a:avLst/>
          </a:prstGeom>
        </p:spPr>
        <p:txBody>
          <a:bodyPr/>
          <a:lstStyle/>
          <a:p>
            <a:endParaRPr lang="en-US" dirty="0"/>
          </a:p>
        </p:txBody>
      </p:sp>
      <p:sp>
        <p:nvSpPr>
          <p:cNvPr id="8" name="Text Placeholder 13">
            <a:extLst>
              <a:ext uri="{FF2B5EF4-FFF2-40B4-BE49-F238E27FC236}">
                <a16:creationId xmlns:a16="http://schemas.microsoft.com/office/drawing/2014/main" id="{1631534B-D129-983D-E77F-58FCAF2E41FB}"/>
              </a:ext>
            </a:extLst>
          </p:cNvPr>
          <p:cNvSpPr>
            <a:spLocks noGrp="1"/>
          </p:cNvSpPr>
          <p:nvPr>
            <p:ph type="body" sz="quarter" idx="10" hasCustomPrompt="1"/>
          </p:nvPr>
        </p:nvSpPr>
        <p:spPr>
          <a:xfrm>
            <a:off x="704780" y="2433714"/>
            <a:ext cx="4842875" cy="523220"/>
          </a:xfrm>
          <a:prstGeom prst="rect">
            <a:avLst/>
          </a:prstGeom>
        </p:spPr>
        <p:txBody>
          <a:bodyPr wrap="square" lIns="137160" rIns="0">
            <a:spAutoFit/>
          </a:bodyPr>
          <a:lstStyle>
            <a:lvl1pPr marL="50800" indent="0">
              <a:buNone/>
              <a:defRPr sz="2800">
                <a:solidFill>
                  <a:schemeClr val="accent2"/>
                </a:solidFill>
              </a:defRPr>
            </a:lvl1pPr>
          </a:lstStyle>
          <a:p>
            <a:pPr lvl="0"/>
            <a:r>
              <a:rPr lang="en-US" dirty="0"/>
              <a:t>Enter Subheading Here</a:t>
            </a:r>
          </a:p>
        </p:txBody>
      </p:sp>
      <p:sp>
        <p:nvSpPr>
          <p:cNvPr id="5" name="Title 10">
            <a:extLst>
              <a:ext uri="{FF2B5EF4-FFF2-40B4-BE49-F238E27FC236}">
                <a16:creationId xmlns:a16="http://schemas.microsoft.com/office/drawing/2014/main" id="{1E88009A-2630-2D63-20BE-85BE1D88A90D}"/>
              </a:ext>
            </a:extLst>
          </p:cNvPr>
          <p:cNvSpPr>
            <a:spLocks noGrp="1"/>
          </p:cNvSpPr>
          <p:nvPr>
            <p:ph type="title" hasCustomPrompt="1"/>
          </p:nvPr>
        </p:nvSpPr>
        <p:spPr>
          <a:xfrm>
            <a:off x="704780" y="978714"/>
            <a:ext cx="4842875" cy="1366528"/>
          </a:xfrm>
          <a:noFill/>
        </p:spPr>
        <p:txBody>
          <a:bodyPr wrap="square" lIns="182880" tIns="182880" rIns="182880" bIns="182880" anchor="b">
            <a:spAutoFit/>
          </a:bodyPr>
          <a:lstStyle>
            <a:lvl1pPr>
              <a:defRPr b="1">
                <a:solidFill>
                  <a:schemeClr val="bg1"/>
                </a:solidFill>
              </a:defRPr>
            </a:lvl1pPr>
          </a:lstStyle>
          <a:p>
            <a:r>
              <a:rPr lang="en-US" dirty="0"/>
              <a:t>Lecture Title Goes Here Click To Edit</a:t>
            </a:r>
          </a:p>
        </p:txBody>
      </p:sp>
      <p:sp>
        <p:nvSpPr>
          <p:cNvPr id="68" name="Rectangle: Rounded Corners 67">
            <a:extLst>
              <a:ext uri="{FF2B5EF4-FFF2-40B4-BE49-F238E27FC236}">
                <a16:creationId xmlns:a16="http://schemas.microsoft.com/office/drawing/2014/main" id="{71B91FD6-9805-1C20-9863-5E5735A01A7B}"/>
              </a:ext>
            </a:extLst>
          </p:cNvPr>
          <p:cNvSpPr/>
          <p:nvPr userDrawn="1"/>
        </p:nvSpPr>
        <p:spPr>
          <a:xfrm>
            <a:off x="210422" y="5720391"/>
            <a:ext cx="11780502" cy="95112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346DFEB-22DE-B827-C23C-E1985DBAC281}"/>
              </a:ext>
            </a:extLst>
          </p:cNvPr>
          <p:cNvGrpSpPr/>
          <p:nvPr userDrawn="1"/>
        </p:nvGrpSpPr>
        <p:grpSpPr>
          <a:xfrm>
            <a:off x="-235997" y="104862"/>
            <a:ext cx="802254" cy="1965408"/>
            <a:chOff x="-235997" y="104862"/>
            <a:chExt cx="802254" cy="1965408"/>
          </a:xfrm>
        </p:grpSpPr>
        <p:cxnSp>
          <p:nvCxnSpPr>
            <p:cNvPr id="30" name="Straight Connector 29">
              <a:extLst>
                <a:ext uri="{FF2B5EF4-FFF2-40B4-BE49-F238E27FC236}">
                  <a16:creationId xmlns:a16="http://schemas.microsoft.com/office/drawing/2014/main" id="{64FC0DB1-B83A-898B-E750-63E1E49F9E0B}"/>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2673B37-073C-5C17-FBEA-F6BF2A6182CF}"/>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B2B493-5EF2-9D4C-060B-8961F915B7A7}"/>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D4A669-F226-FAFE-F3E8-638B006CBE23}"/>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3A2B94-5C99-04AE-9FA8-ABEEC9D420CC}"/>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73A7E4-C099-EDDE-D56E-639EC3E99068}"/>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C32E22-E320-9D55-B572-5013AB70455B}"/>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C4BB1332-6279-733B-0C31-B04C4563FD99}"/>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7640326B-C85D-F5E3-9C39-D0EC393F9E85}"/>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9E49F248-82AC-5518-A9ED-0E9617F73DA6}"/>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61BA2E1D-B73E-EF27-E953-EC29F67D468B}"/>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61DADAEC-7B8C-2207-E2AC-9E252FB3996B}"/>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BA8E8E1D-4A24-6E81-6AB6-3795D027094F}"/>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5319BF6-6C0A-9753-BFCE-20DCCF23AB9C}"/>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791D3869-FC9C-AC49-6A22-D9BCCFA7C428}"/>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D5971913-8909-2262-8D09-0DDD225C1667}"/>
                </a:ext>
              </a:extLst>
            </p:cNvPr>
            <p:cNvSpPr/>
            <p:nvPr userDrawn="1"/>
          </p:nvSpPr>
          <p:spPr>
            <a:xfrm>
              <a:off x="167525" y="1318776"/>
              <a:ext cx="326938" cy="45719"/>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CDA3F3B-1160-3F7A-D737-FD603DD83168}"/>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123EECD9-B3AA-1BAB-C8DA-77406EDE63B8}"/>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AB2D2122-7F19-75E5-93CA-93B2407EC49F}"/>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9A66872C-5DC3-9BBA-75B1-C687B938B4DE}"/>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6D5C82F3-10A7-F99F-0E77-B320E7BBCFFB}"/>
                </a:ext>
              </a:extLst>
            </p:cNvPr>
            <p:cNvSpPr/>
            <p:nvPr userDrawn="1"/>
          </p:nvSpPr>
          <p:spPr>
            <a:xfrm>
              <a:off x="151503" y="2024551"/>
              <a:ext cx="288271" cy="45719"/>
            </a:xfrm>
            <a:prstGeom prst="roundRect">
              <a:avLst>
                <a:gd name="adj" fmla="val 50000"/>
              </a:avLst>
            </a:prstGeom>
            <a:solidFill>
              <a:schemeClr val="accent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893176808"/>
      </p:ext>
    </p:extLst>
  </p:cSld>
  <p:clrMapOvr>
    <a:masterClrMapping/>
  </p:clrMapOvr>
  <p:extLst>
    <p:ext uri="{DCECCB84-F9BA-43D5-87BE-67443E8EF086}">
      <p15:sldGuideLst xmlns:p15="http://schemas.microsoft.com/office/powerpoint/2012/main">
        <p15:guide id="1" orient="horz" pos="1296">
          <p15:clr>
            <a:srgbClr val="FBAE40"/>
          </p15:clr>
        </p15:guide>
        <p15:guide id="2" pos="576">
          <p15:clr>
            <a:srgbClr val="FBAE40"/>
          </p15:clr>
        </p15:guide>
        <p15:guide id="3" pos="71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7D87BB-8ACA-E271-C8D3-62DFF57D4BE6}"/>
              </a:ext>
              <a:ext uri="{C183D7F6-B498-43B3-948B-1728B52AA6E4}">
                <adec:decorative xmlns:adec="http://schemas.microsoft.com/office/drawing/2017/decorative" val="1"/>
              </a:ext>
            </a:extLst>
          </p:cNvPr>
          <p:cNvSpPr/>
          <p:nvPr userDrawn="1"/>
        </p:nvSpPr>
        <p:spPr>
          <a:xfrm>
            <a:off x="0" y="0"/>
            <a:ext cx="1220289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3" name="Picture Placeholder 29">
            <a:extLst>
              <a:ext uri="{FF2B5EF4-FFF2-40B4-BE49-F238E27FC236}">
                <a16:creationId xmlns:a16="http://schemas.microsoft.com/office/drawing/2014/main" id="{D2250444-3A01-1641-F0EC-C6B1497B1B27}"/>
              </a:ext>
            </a:extLst>
          </p:cNvPr>
          <p:cNvSpPr>
            <a:spLocks noGrp="1"/>
          </p:cNvSpPr>
          <p:nvPr>
            <p:ph type="pic" sz="quarter" idx="11"/>
          </p:nvPr>
        </p:nvSpPr>
        <p:spPr>
          <a:xfrm>
            <a:off x="6273800" y="705984"/>
            <a:ext cx="5113323" cy="5446034"/>
          </a:xfrm>
          <a:prstGeom prst="rect">
            <a:avLst/>
          </a:prstGeom>
          <a:effectLst>
            <a:outerShdw blurRad="50800" dist="38100" dir="2700000" algn="tl" rotWithShape="0">
              <a:prstClr val="black">
                <a:alpha val="40000"/>
              </a:prstClr>
            </a:outerShdw>
          </a:effectLst>
        </p:spPr>
        <p:txBody>
          <a:bodyPr/>
          <a:lstStyle/>
          <a:p>
            <a:endParaRPr lang="en-US" dirty="0"/>
          </a:p>
        </p:txBody>
      </p:sp>
      <p:sp>
        <p:nvSpPr>
          <p:cNvPr id="2" name="Title 1">
            <a:extLst>
              <a:ext uri="{FF2B5EF4-FFF2-40B4-BE49-F238E27FC236}">
                <a16:creationId xmlns:a16="http://schemas.microsoft.com/office/drawing/2014/main" id="{54622B7C-5D5B-387F-8D03-8D7FE461AB6B}"/>
              </a:ext>
            </a:extLst>
          </p:cNvPr>
          <p:cNvSpPr>
            <a:spLocks noGrp="1"/>
          </p:cNvSpPr>
          <p:nvPr>
            <p:ph type="title" hasCustomPrompt="1"/>
          </p:nvPr>
        </p:nvSpPr>
        <p:spPr>
          <a:xfrm>
            <a:off x="719886" y="2995035"/>
            <a:ext cx="5139861" cy="867930"/>
          </a:xfrm>
          <a:noFill/>
        </p:spPr>
        <p:txBody>
          <a:bodyPr vert="horz" wrap="square" lIns="182880" tIns="182880" rIns="182880" bIns="182880" rtlCol="0" anchor="b" anchorCtr="0">
            <a:spAutoFit/>
          </a:bodyPr>
          <a:lstStyle>
            <a:lvl1pPr>
              <a:defRPr lang="en-US" dirty="0">
                <a:solidFill>
                  <a:schemeClr val="bg1"/>
                </a:solidFill>
              </a:defRPr>
            </a:lvl1pPr>
          </a:lstStyle>
          <a:p>
            <a:pPr marL="0" lvl="0"/>
            <a:r>
              <a:rPr lang="en-US" dirty="0"/>
              <a:t>Section Slide</a:t>
            </a:r>
          </a:p>
        </p:txBody>
      </p:sp>
      <p:sp>
        <p:nvSpPr>
          <p:cNvPr id="34" name="Rectangle: Rounded Corners 33">
            <a:extLst>
              <a:ext uri="{FF2B5EF4-FFF2-40B4-BE49-F238E27FC236}">
                <a16:creationId xmlns:a16="http://schemas.microsoft.com/office/drawing/2014/main" id="{DBC7AB3B-351A-5572-44DC-4096E2712097}"/>
              </a:ext>
            </a:extLst>
          </p:cNvPr>
          <p:cNvSpPr/>
          <p:nvPr userDrawn="1"/>
        </p:nvSpPr>
        <p:spPr>
          <a:xfrm rot="16200000">
            <a:off x="8157740" y="2964079"/>
            <a:ext cx="6485027" cy="9298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C25CC75-4B86-4725-DA3C-F61244FB528F}"/>
              </a:ext>
            </a:extLst>
          </p:cNvPr>
          <p:cNvGrpSpPr/>
          <p:nvPr userDrawn="1"/>
        </p:nvGrpSpPr>
        <p:grpSpPr>
          <a:xfrm>
            <a:off x="-235997" y="2446296"/>
            <a:ext cx="802254" cy="1965408"/>
            <a:chOff x="-235997" y="104862"/>
            <a:chExt cx="802254" cy="1965408"/>
          </a:xfrm>
        </p:grpSpPr>
        <p:cxnSp>
          <p:nvCxnSpPr>
            <p:cNvPr id="29" name="Straight Connector 28">
              <a:extLst>
                <a:ext uri="{FF2B5EF4-FFF2-40B4-BE49-F238E27FC236}">
                  <a16:creationId xmlns:a16="http://schemas.microsoft.com/office/drawing/2014/main" id="{CCEB4B89-D7AA-822A-2B5E-816A9E1498C6}"/>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1660A2-6675-0BFD-7F7E-751B46E2726F}"/>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6124E3-16BB-F93C-6EDC-29A1D60A322F}"/>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C661A0-260A-20C7-30B1-1C1B09D4B85C}"/>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7586C9-13A0-5B64-DDD0-B6CA64A7AAD8}"/>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030F2A6-6262-F80B-6BF2-5A5E24CFEC0A}"/>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D259CB-6A57-FBD6-7F9B-DF0FB78D8DDF}"/>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CC8F56FD-4016-0C34-4B44-265ADF09250F}"/>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453CB839-6B48-6427-143E-6B308F2CE059}"/>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46E1CA0A-EE57-1635-25B3-B32C6A598E64}"/>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AD77EBE3-9100-10AB-0F41-5EFE872B2ED3}"/>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8DB08194-CECF-E4E0-1D7C-CBA17C66225F}"/>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9B1223E9-D326-76FA-B433-1C7966091A42}"/>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084E3E8-6436-9362-CB0B-D2BD6FBD5EA5}"/>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1BEFD480-3FC4-6E3A-8851-AD40FED3E832}"/>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A64F995E-2E4D-803A-EADB-39EC1CEFCA51}"/>
                </a:ext>
              </a:extLst>
            </p:cNvPr>
            <p:cNvSpPr/>
            <p:nvPr userDrawn="1"/>
          </p:nvSpPr>
          <p:spPr>
            <a:xfrm>
              <a:off x="167525" y="1318776"/>
              <a:ext cx="326938" cy="45719"/>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CDF9766-7AB6-CAE2-F3D2-36FE10A86D8F}"/>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AF65E7D0-5F79-940B-3AF0-6C1C58CE179B}"/>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BA35861A-9971-E4E5-D0A5-5D1AE35188D1}"/>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A080FAD-4CA9-3F70-C5AF-8537939B7506}"/>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933D1B15-5D5D-E316-16AC-EF85277A6EC6}"/>
                </a:ext>
              </a:extLst>
            </p:cNvPr>
            <p:cNvSpPr/>
            <p:nvPr userDrawn="1"/>
          </p:nvSpPr>
          <p:spPr>
            <a:xfrm>
              <a:off x="151503" y="2024551"/>
              <a:ext cx="288271" cy="45719"/>
            </a:xfrm>
            <a:prstGeom prst="roundRect">
              <a:avLst>
                <a:gd name="adj" fmla="val 50000"/>
              </a:avLst>
            </a:prstGeom>
            <a:solidFill>
              <a:schemeClr val="accent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33062000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Content Subheadin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8E69A428-0E69-76CA-A21D-AB63D28D4477}"/>
              </a:ext>
            </a:extLst>
          </p:cNvPr>
          <p:cNvSpPr>
            <a:spLocks noGrp="1"/>
          </p:cNvSpPr>
          <p:nvPr>
            <p:ph type="body" sz="quarter" idx="11" hasCustomPrompt="1"/>
          </p:nvPr>
        </p:nvSpPr>
        <p:spPr>
          <a:xfrm>
            <a:off x="1142172" y="1318184"/>
            <a:ext cx="10594456" cy="800219"/>
          </a:xfrm>
          <a:prstGeom prst="rect">
            <a:avLst/>
          </a:prstGeom>
        </p:spPr>
        <p:txBody>
          <a:bodyPr wrap="square" lIns="91440"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sp>
        <p:nvSpPr>
          <p:cNvPr id="4" name="Text Placeholder 3">
            <a:extLst>
              <a:ext uri="{FF2B5EF4-FFF2-40B4-BE49-F238E27FC236}">
                <a16:creationId xmlns:a16="http://schemas.microsoft.com/office/drawing/2014/main" id="{60E26B3D-56BB-A46E-8A60-AA0AA4BAC304}"/>
              </a:ext>
            </a:extLst>
          </p:cNvPr>
          <p:cNvSpPr>
            <a:spLocks noGrp="1"/>
          </p:cNvSpPr>
          <p:nvPr>
            <p:ph type="body" sz="quarter" idx="12"/>
          </p:nvPr>
        </p:nvSpPr>
        <p:spPr>
          <a:xfrm>
            <a:off x="1137216" y="2127778"/>
            <a:ext cx="10599412" cy="369967"/>
          </a:xfrm>
        </p:spPr>
        <p:txBody>
          <a:bodyPr wrap="square" lIns="155448" rIns="182880">
            <a:spAutoFit/>
          </a:bodyPr>
          <a:lstStyle>
            <a:lvl1pPr>
              <a:defRPr lang="en-US" dirty="0"/>
            </a:lvl1pPr>
          </a:lstStyle>
          <a:p>
            <a:pPr lvl="0"/>
            <a:r>
              <a:rPr lang="en-US" dirty="0"/>
              <a:t>Click to edit Master text styles</a:t>
            </a:r>
          </a:p>
        </p:txBody>
      </p:sp>
      <p:sp>
        <p:nvSpPr>
          <p:cNvPr id="3" name="Title 2">
            <a:extLst>
              <a:ext uri="{FF2B5EF4-FFF2-40B4-BE49-F238E27FC236}">
                <a16:creationId xmlns:a16="http://schemas.microsoft.com/office/drawing/2014/main" id="{A7882E45-CF58-C833-5727-9C7C16693B2D}"/>
              </a:ext>
            </a:extLst>
          </p:cNvPr>
          <p:cNvSpPr>
            <a:spLocks noGrp="1"/>
          </p:cNvSpPr>
          <p:nvPr>
            <p:ph type="title" hasCustomPrompt="1"/>
          </p:nvPr>
        </p:nvSpPr>
        <p:spPr>
          <a:xfrm>
            <a:off x="1142172" y="726843"/>
            <a:ext cx="10589501" cy="590931"/>
          </a:xfrm>
        </p:spPr>
        <p:txBody>
          <a:bodyPr bIns="45720"/>
          <a:lstStyle/>
          <a:p>
            <a:r>
              <a:rPr lang="en-US" dirty="0"/>
              <a:t>Main Content With Subheading</a:t>
            </a:r>
          </a:p>
        </p:txBody>
      </p:sp>
    </p:spTree>
    <p:custDataLst>
      <p:tags r:id="rId1"/>
    </p:custDataLst>
    <p:extLst>
      <p:ext uri="{BB962C8B-B14F-4D97-AF65-F5344CB8AC3E}">
        <p14:creationId xmlns:p14="http://schemas.microsoft.com/office/powerpoint/2010/main" val="1531907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Subheadin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8E69A428-0E69-76CA-A21D-AB63D28D4477}"/>
              </a:ext>
            </a:extLst>
          </p:cNvPr>
          <p:cNvSpPr>
            <a:spLocks noGrp="1"/>
          </p:cNvSpPr>
          <p:nvPr>
            <p:ph type="body" sz="quarter" idx="11" hasCustomPrompt="1"/>
          </p:nvPr>
        </p:nvSpPr>
        <p:spPr>
          <a:xfrm>
            <a:off x="1142172" y="1318184"/>
            <a:ext cx="10594456" cy="800219"/>
          </a:xfrm>
          <a:prstGeom prst="rect">
            <a:avLst/>
          </a:prstGeom>
        </p:spPr>
        <p:txBody>
          <a:bodyPr wrap="square" lIns="91440"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sp>
        <p:nvSpPr>
          <p:cNvPr id="4" name="Text Placeholder 3">
            <a:extLst>
              <a:ext uri="{FF2B5EF4-FFF2-40B4-BE49-F238E27FC236}">
                <a16:creationId xmlns:a16="http://schemas.microsoft.com/office/drawing/2014/main" id="{60E26B3D-56BB-A46E-8A60-AA0AA4BAC304}"/>
              </a:ext>
            </a:extLst>
          </p:cNvPr>
          <p:cNvSpPr>
            <a:spLocks noGrp="1"/>
          </p:cNvSpPr>
          <p:nvPr>
            <p:ph type="body" sz="quarter" idx="12"/>
          </p:nvPr>
        </p:nvSpPr>
        <p:spPr>
          <a:xfrm>
            <a:off x="1137216" y="2127778"/>
            <a:ext cx="10599412" cy="369967"/>
          </a:xfrm>
        </p:spPr>
        <p:txBody>
          <a:bodyPr wrap="square" lIns="155448" rIns="182880">
            <a:spAutoFit/>
          </a:bodyPr>
          <a:lstStyle>
            <a:lvl1pPr>
              <a:defRPr lang="en-US" dirty="0"/>
            </a:lvl1pPr>
          </a:lstStyle>
          <a:p>
            <a:pPr lvl="0"/>
            <a:r>
              <a:rPr lang="en-US" dirty="0"/>
              <a:t>Click to edit Master text styles</a:t>
            </a:r>
          </a:p>
        </p:txBody>
      </p:sp>
      <p:sp>
        <p:nvSpPr>
          <p:cNvPr id="3" name="Title 2">
            <a:extLst>
              <a:ext uri="{FF2B5EF4-FFF2-40B4-BE49-F238E27FC236}">
                <a16:creationId xmlns:a16="http://schemas.microsoft.com/office/drawing/2014/main" id="{A7882E45-CF58-C833-5727-9C7C16693B2D}"/>
              </a:ext>
            </a:extLst>
          </p:cNvPr>
          <p:cNvSpPr>
            <a:spLocks noGrp="1"/>
          </p:cNvSpPr>
          <p:nvPr>
            <p:ph type="title" hasCustomPrompt="1"/>
          </p:nvPr>
        </p:nvSpPr>
        <p:spPr>
          <a:xfrm>
            <a:off x="1142172" y="726843"/>
            <a:ext cx="10589501" cy="590931"/>
          </a:xfrm>
        </p:spPr>
        <p:txBody>
          <a:bodyPr bIns="45720"/>
          <a:lstStyle/>
          <a:p>
            <a:r>
              <a:rPr lang="en-US" dirty="0"/>
              <a:t>Main Content With Subheading</a:t>
            </a:r>
          </a:p>
        </p:txBody>
      </p:sp>
    </p:spTree>
    <p:custDataLst>
      <p:tags r:id="rId1"/>
    </p:custDataLst>
    <p:extLst>
      <p:ext uri="{BB962C8B-B14F-4D97-AF65-F5344CB8AC3E}">
        <p14:creationId xmlns:p14="http://schemas.microsoft.com/office/powerpoint/2010/main" val="6179894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Content No Subheadin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5EB83EA-BF27-C5BD-A63C-E5D124383AC5}"/>
              </a:ext>
            </a:extLst>
          </p:cNvPr>
          <p:cNvSpPr>
            <a:spLocks noGrp="1"/>
          </p:cNvSpPr>
          <p:nvPr>
            <p:ph type="body" sz="quarter" idx="13"/>
          </p:nvPr>
        </p:nvSpPr>
        <p:spPr>
          <a:xfrm>
            <a:off x="1140150" y="1556348"/>
            <a:ext cx="10599352" cy="369332"/>
          </a:xfrm>
        </p:spPr>
        <p:txBody>
          <a:bodyPr wrap="square" lIns="118872">
            <a:spAutoFit/>
          </a:bodyPr>
          <a:lstStyle/>
          <a:p>
            <a:pPr lvl="0"/>
            <a:r>
              <a:rPr lang="en-US" dirty="0"/>
              <a:t>Click to edit Master text styles</a:t>
            </a:r>
          </a:p>
        </p:txBody>
      </p:sp>
      <p:sp>
        <p:nvSpPr>
          <p:cNvPr id="3" name="Title 2">
            <a:extLst>
              <a:ext uri="{FF2B5EF4-FFF2-40B4-BE49-F238E27FC236}">
                <a16:creationId xmlns:a16="http://schemas.microsoft.com/office/drawing/2014/main" id="{0AC20095-1AE4-901E-240B-25546607CA40}"/>
              </a:ext>
            </a:extLst>
          </p:cNvPr>
          <p:cNvSpPr>
            <a:spLocks noGrp="1"/>
          </p:cNvSpPr>
          <p:nvPr>
            <p:ph type="title" hasCustomPrompt="1"/>
          </p:nvPr>
        </p:nvSpPr>
        <p:spPr>
          <a:xfrm>
            <a:off x="1140150" y="729448"/>
            <a:ext cx="10599352" cy="821763"/>
          </a:xfrm>
        </p:spPr>
        <p:txBody>
          <a:bodyPr/>
          <a:lstStyle/>
          <a:p>
            <a:r>
              <a:rPr lang="en-US" dirty="0"/>
              <a:t>Main Content No Subheading</a:t>
            </a:r>
          </a:p>
        </p:txBody>
      </p:sp>
    </p:spTree>
    <p:custDataLst>
      <p:tags r:id="rId1"/>
    </p:custDataLst>
    <p:extLst>
      <p:ext uri="{BB962C8B-B14F-4D97-AF65-F5344CB8AC3E}">
        <p14:creationId xmlns:p14="http://schemas.microsoft.com/office/powerpoint/2010/main" val="84718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in Content 2 Columns Subheadin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8E69A428-0E69-76CA-A21D-AB63D28D4477}"/>
              </a:ext>
            </a:extLst>
          </p:cNvPr>
          <p:cNvSpPr>
            <a:spLocks noGrp="1"/>
          </p:cNvSpPr>
          <p:nvPr>
            <p:ph type="body" sz="quarter" idx="11" hasCustomPrompt="1"/>
          </p:nvPr>
        </p:nvSpPr>
        <p:spPr>
          <a:xfrm>
            <a:off x="1139727" y="1327149"/>
            <a:ext cx="10592627" cy="800219"/>
          </a:xfrm>
          <a:prstGeom prst="rect">
            <a:avLst/>
          </a:prstGeom>
        </p:spPr>
        <p:txBody>
          <a:bodyPr wrap="square" lIns="91440"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sp>
        <p:nvSpPr>
          <p:cNvPr id="15" name="Text Placeholder 5">
            <a:extLst>
              <a:ext uri="{FF2B5EF4-FFF2-40B4-BE49-F238E27FC236}">
                <a16:creationId xmlns:a16="http://schemas.microsoft.com/office/drawing/2014/main" id="{928B9283-28F4-0B25-7302-107C68FC20B5}"/>
              </a:ext>
            </a:extLst>
          </p:cNvPr>
          <p:cNvSpPr>
            <a:spLocks noGrp="1"/>
          </p:cNvSpPr>
          <p:nvPr>
            <p:ph type="body" sz="quarter" idx="12"/>
          </p:nvPr>
        </p:nvSpPr>
        <p:spPr>
          <a:xfrm>
            <a:off x="1139727" y="2131605"/>
            <a:ext cx="4763326" cy="369332"/>
          </a:xfrm>
        </p:spPr>
        <p:txBody>
          <a:bodyPr wrap="square" lIns="155448">
            <a:spAutoFit/>
          </a:bodyPr>
          <a:lstStyle/>
          <a:p>
            <a:pPr lvl="0"/>
            <a:r>
              <a:rPr lang="en-US" dirty="0"/>
              <a:t>Click to edit Master text styles</a:t>
            </a:r>
          </a:p>
        </p:txBody>
      </p:sp>
      <p:sp>
        <p:nvSpPr>
          <p:cNvPr id="16" name="Text Placeholder 5">
            <a:extLst>
              <a:ext uri="{FF2B5EF4-FFF2-40B4-BE49-F238E27FC236}">
                <a16:creationId xmlns:a16="http://schemas.microsoft.com/office/drawing/2014/main" id="{123BB05E-DA5F-43A0-E8C5-B8175B81F67E}"/>
              </a:ext>
            </a:extLst>
          </p:cNvPr>
          <p:cNvSpPr>
            <a:spLocks noGrp="1"/>
          </p:cNvSpPr>
          <p:nvPr>
            <p:ph type="body" sz="quarter" idx="13"/>
          </p:nvPr>
        </p:nvSpPr>
        <p:spPr>
          <a:xfrm>
            <a:off x="6971474" y="2131601"/>
            <a:ext cx="4763326" cy="369332"/>
          </a:xfrm>
        </p:spPr>
        <p:txBody>
          <a:bodyPr wrap="square" lIns="155448">
            <a:spAutoFit/>
          </a:bodyPr>
          <a:lstStyle/>
          <a:p>
            <a:pPr lvl="0"/>
            <a:r>
              <a:rPr lang="en-US" dirty="0"/>
              <a:t>Click to edit Master text styles</a:t>
            </a:r>
          </a:p>
        </p:txBody>
      </p:sp>
      <p:sp>
        <p:nvSpPr>
          <p:cNvPr id="4" name="Title 3">
            <a:extLst>
              <a:ext uri="{FF2B5EF4-FFF2-40B4-BE49-F238E27FC236}">
                <a16:creationId xmlns:a16="http://schemas.microsoft.com/office/drawing/2014/main" id="{A4372677-1323-D2DE-D40D-A5091A316204}"/>
              </a:ext>
            </a:extLst>
          </p:cNvPr>
          <p:cNvSpPr>
            <a:spLocks noGrp="1"/>
          </p:cNvSpPr>
          <p:nvPr>
            <p:ph type="title" hasCustomPrompt="1"/>
          </p:nvPr>
        </p:nvSpPr>
        <p:spPr>
          <a:xfrm>
            <a:off x="1139727" y="726843"/>
            <a:ext cx="10589502" cy="590931"/>
          </a:xfrm>
        </p:spPr>
        <p:txBody>
          <a:bodyPr bIns="45720"/>
          <a:lstStyle/>
          <a:p>
            <a:r>
              <a:rPr lang="en-US" dirty="0"/>
              <a:t>Main Content Two Columns With Subheading</a:t>
            </a:r>
          </a:p>
        </p:txBody>
      </p:sp>
    </p:spTree>
    <p:custDataLst>
      <p:tags r:id="rId1"/>
    </p:custDataLst>
    <p:extLst>
      <p:ext uri="{BB962C8B-B14F-4D97-AF65-F5344CB8AC3E}">
        <p14:creationId xmlns:p14="http://schemas.microsoft.com/office/powerpoint/2010/main" val="15227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ain Content 2 Columns No Subheadin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5EB83EA-BF27-C5BD-A63C-E5D124383AC5}"/>
              </a:ext>
            </a:extLst>
          </p:cNvPr>
          <p:cNvSpPr>
            <a:spLocks noGrp="1"/>
          </p:cNvSpPr>
          <p:nvPr>
            <p:ph type="body" sz="quarter" idx="13"/>
          </p:nvPr>
        </p:nvSpPr>
        <p:spPr>
          <a:xfrm>
            <a:off x="1136389" y="1551211"/>
            <a:ext cx="4746858" cy="369332"/>
          </a:xfrm>
        </p:spPr>
        <p:txBody>
          <a:bodyPr wrap="square" lIns="91440">
            <a:spAutoFit/>
          </a:bodyPr>
          <a:lstStyle/>
          <a:p>
            <a:pPr lvl="0"/>
            <a:r>
              <a:rPr lang="en-US" dirty="0"/>
              <a:t>Click to edit Master text styles</a:t>
            </a:r>
          </a:p>
        </p:txBody>
      </p:sp>
      <p:sp>
        <p:nvSpPr>
          <p:cNvPr id="3" name="Text Placeholder 5">
            <a:extLst>
              <a:ext uri="{FF2B5EF4-FFF2-40B4-BE49-F238E27FC236}">
                <a16:creationId xmlns:a16="http://schemas.microsoft.com/office/drawing/2014/main" id="{FE92C1FE-2C6D-175D-81B5-AE1B3153C34F}"/>
              </a:ext>
            </a:extLst>
          </p:cNvPr>
          <p:cNvSpPr>
            <a:spLocks noGrp="1"/>
          </p:cNvSpPr>
          <p:nvPr>
            <p:ph type="body" sz="quarter" idx="14"/>
          </p:nvPr>
        </p:nvSpPr>
        <p:spPr>
          <a:xfrm>
            <a:off x="6966959" y="1551211"/>
            <a:ext cx="4746858" cy="369332"/>
          </a:xfrm>
        </p:spPr>
        <p:txBody>
          <a:bodyPr wrap="square">
            <a:spAutoFit/>
          </a:bodyPr>
          <a:lstStyle/>
          <a:p>
            <a:pPr lvl="0"/>
            <a:r>
              <a:rPr lang="en-US" dirty="0"/>
              <a:t>Click to edit Master text styles</a:t>
            </a:r>
          </a:p>
        </p:txBody>
      </p:sp>
      <p:sp>
        <p:nvSpPr>
          <p:cNvPr id="5" name="Title 4">
            <a:extLst>
              <a:ext uri="{FF2B5EF4-FFF2-40B4-BE49-F238E27FC236}">
                <a16:creationId xmlns:a16="http://schemas.microsoft.com/office/drawing/2014/main" id="{6D709F30-193F-1F5D-56C1-C8E4639B0000}"/>
              </a:ext>
            </a:extLst>
          </p:cNvPr>
          <p:cNvSpPr>
            <a:spLocks noGrp="1"/>
          </p:cNvSpPr>
          <p:nvPr>
            <p:ph type="title" hasCustomPrompt="1"/>
          </p:nvPr>
        </p:nvSpPr>
        <p:spPr>
          <a:xfrm>
            <a:off x="1137705" y="727003"/>
            <a:ext cx="10599352" cy="821763"/>
          </a:xfrm>
        </p:spPr>
        <p:txBody>
          <a:bodyPr/>
          <a:lstStyle/>
          <a:p>
            <a:r>
              <a:rPr lang="en-US" dirty="0"/>
              <a:t>Main Content 2 Columns No Subheading</a:t>
            </a:r>
          </a:p>
        </p:txBody>
      </p:sp>
    </p:spTree>
    <p:custDataLst>
      <p:tags r:id="rId1"/>
    </p:custDataLst>
    <p:extLst>
      <p:ext uri="{BB962C8B-B14F-4D97-AF65-F5344CB8AC3E}">
        <p14:creationId xmlns:p14="http://schemas.microsoft.com/office/powerpoint/2010/main" val="27200451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xt and Imag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7D2CB0-D893-BF0F-2F17-D40A7C7A5EFD}"/>
              </a:ext>
            </a:extLst>
          </p:cNvPr>
          <p:cNvSpPr>
            <a:spLocks noGrp="1"/>
          </p:cNvSpPr>
          <p:nvPr>
            <p:ph type="body" sz="quarter" idx="11"/>
          </p:nvPr>
        </p:nvSpPr>
        <p:spPr>
          <a:xfrm>
            <a:off x="457200" y="3664897"/>
            <a:ext cx="5140546" cy="523220"/>
          </a:xfrm>
          <a:prstGeom prst="rect">
            <a:avLst/>
          </a:prstGeom>
        </p:spPr>
        <p:txBody>
          <a:bodyPr wrap="square" bIns="45720">
            <a:spAutoFit/>
          </a:bodyPr>
          <a:lstStyle>
            <a:lvl1pPr marL="50800" indent="0">
              <a:buNone/>
              <a:defRPr lang="en-US" sz="2800" b="0" i="0" u="none" strike="noStrike" kern="0" cap="none" dirty="0">
                <a:solidFill>
                  <a:schemeClr val="tx1"/>
                </a:solidFill>
                <a:latin typeface="Arial"/>
                <a:ea typeface="Arial"/>
                <a:cs typeface="Arial"/>
                <a:sym typeface="Arial"/>
              </a:defRPr>
            </a:lvl1pPr>
          </a:lstStyle>
          <a:p>
            <a:pPr lvl="0"/>
            <a:endParaRPr lang="en-US" dirty="0"/>
          </a:p>
        </p:txBody>
      </p:sp>
      <p:sp>
        <p:nvSpPr>
          <p:cNvPr id="8" name="Title 1">
            <a:extLst>
              <a:ext uri="{FF2B5EF4-FFF2-40B4-BE49-F238E27FC236}">
                <a16:creationId xmlns:a16="http://schemas.microsoft.com/office/drawing/2014/main" id="{0E9B7616-5A0C-1381-E547-E3017C05B994}"/>
              </a:ext>
            </a:extLst>
          </p:cNvPr>
          <p:cNvSpPr>
            <a:spLocks noGrp="1"/>
          </p:cNvSpPr>
          <p:nvPr>
            <p:ph type="title" hasCustomPrompt="1"/>
          </p:nvPr>
        </p:nvSpPr>
        <p:spPr>
          <a:xfrm>
            <a:off x="457201" y="2602172"/>
            <a:ext cx="5137596" cy="590931"/>
          </a:xfrm>
        </p:spPr>
        <p:txBody>
          <a:bodyPr wrap="square" bIns="45720" anchor="b" anchorCtr="0">
            <a:spAutoFit/>
          </a:bodyPr>
          <a:lstStyle>
            <a:lvl1pPr marL="50800" marR="0" indent="0" algn="l" rtl="0">
              <a:lnSpc>
                <a:spcPct val="90000"/>
              </a:lnSpc>
              <a:spcBef>
                <a:spcPts val="1000"/>
              </a:spcBef>
              <a:spcAft>
                <a:spcPts val="0"/>
              </a:spcAft>
              <a:buClr>
                <a:schemeClr val="dk1"/>
              </a:buClr>
              <a:buSzPts val="2800"/>
              <a:buFont typeface="Arial"/>
              <a:buNone/>
              <a:defRPr lang="en-US" sz="3600" b="1" i="0" u="none" strike="noStrike" kern="0" cap="none" dirty="0">
                <a:solidFill>
                  <a:schemeClr val="tx1"/>
                </a:solidFill>
                <a:latin typeface="Arial"/>
                <a:ea typeface="Arial"/>
                <a:cs typeface="Arial"/>
                <a:sym typeface="Arial"/>
              </a:defRPr>
            </a:lvl1pPr>
          </a:lstStyle>
          <a:p>
            <a:pPr marL="50800" marR="0" lvl="0" indent="0" algn="l" rtl="0">
              <a:lnSpc>
                <a:spcPct val="90000"/>
              </a:lnSpc>
              <a:spcBef>
                <a:spcPts val="1000"/>
              </a:spcBef>
              <a:spcAft>
                <a:spcPts val="0"/>
              </a:spcAft>
              <a:buClr>
                <a:schemeClr val="dk1"/>
              </a:buClr>
              <a:buSzPts val="2800"/>
              <a:buFont typeface="Arial"/>
              <a:buNone/>
            </a:pPr>
            <a:r>
              <a:rPr lang="en-US" dirty="0"/>
              <a:t>Text and Image</a:t>
            </a:r>
          </a:p>
        </p:txBody>
      </p:sp>
      <p:sp>
        <p:nvSpPr>
          <p:cNvPr id="7" name="Rectangle: Rounded Corners 6">
            <a:extLst>
              <a:ext uri="{FF2B5EF4-FFF2-40B4-BE49-F238E27FC236}">
                <a16:creationId xmlns:a16="http://schemas.microsoft.com/office/drawing/2014/main" id="{659B0B7A-7274-5BCF-F336-1F96A0152069}"/>
              </a:ext>
            </a:extLst>
          </p:cNvPr>
          <p:cNvSpPr/>
          <p:nvPr userDrawn="1"/>
        </p:nvSpPr>
        <p:spPr>
          <a:xfrm>
            <a:off x="614566" y="3406140"/>
            <a:ext cx="343711" cy="45719"/>
          </a:xfrm>
          <a:prstGeom prst="roundRect">
            <a:avLst>
              <a:gd name="adj" fmla="val 5000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DC0608D-6ACC-1D59-E344-ADF321D03378}"/>
              </a:ext>
            </a:extLst>
          </p:cNvPr>
          <p:cNvSpPr/>
          <p:nvPr userDrawn="1"/>
        </p:nvSpPr>
        <p:spPr>
          <a:xfrm>
            <a:off x="1025873" y="3414585"/>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62D47EF-37D4-96F9-320A-8CAEF95AA27D}"/>
              </a:ext>
            </a:extLst>
          </p:cNvPr>
          <p:cNvSpPr/>
          <p:nvPr userDrawn="1"/>
        </p:nvSpPr>
        <p:spPr>
          <a:xfrm>
            <a:off x="1169464" y="3414585"/>
            <a:ext cx="1009629" cy="45719"/>
          </a:xfrm>
          <a:prstGeom prst="roundRect">
            <a:avLst>
              <a:gd name="adj" fmla="val 50000"/>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0FCCBA-9A87-7306-7531-B0D51ABDF615}"/>
              </a:ext>
            </a:extLst>
          </p:cNvPr>
          <p:cNvSpPr/>
          <p:nvPr userDrawn="1"/>
        </p:nvSpPr>
        <p:spPr>
          <a:xfrm>
            <a:off x="2276965" y="3414584"/>
            <a:ext cx="225125" cy="45719"/>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E4492A7B-6025-E929-06B0-DCB2206F0B0A}"/>
              </a:ext>
            </a:extLst>
          </p:cNvPr>
          <p:cNvSpPr/>
          <p:nvPr userDrawn="1"/>
        </p:nvSpPr>
        <p:spPr>
          <a:xfrm rot="5400000" flipH="1">
            <a:off x="8053867"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052B2065-203D-DCF4-7F62-644A0BD4F6D9}"/>
              </a:ext>
            </a:extLst>
          </p:cNvPr>
          <p:cNvGrpSpPr/>
          <p:nvPr userDrawn="1"/>
        </p:nvGrpSpPr>
        <p:grpSpPr>
          <a:xfrm flipH="1">
            <a:off x="10802939" y="710658"/>
            <a:ext cx="1548761" cy="3761083"/>
            <a:chOff x="123893" y="611299"/>
            <a:chExt cx="1548761" cy="3761083"/>
          </a:xfrm>
        </p:grpSpPr>
        <p:cxnSp>
          <p:nvCxnSpPr>
            <p:cNvPr id="80" name="Straight Connector 79">
              <a:extLst>
                <a:ext uri="{FF2B5EF4-FFF2-40B4-BE49-F238E27FC236}">
                  <a16:creationId xmlns:a16="http://schemas.microsoft.com/office/drawing/2014/main" id="{3B7D3D4A-97C7-C12D-D483-970BC4AB664A}"/>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86C9718-B5A6-7942-D598-73036E26CFD8}"/>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C3B8DB8-A46F-1D31-BEEB-1852B4641BAB}"/>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BD5A5D2-9B32-CDAD-F228-4A08FA90B64D}"/>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DEE9B25-F426-9862-66C4-FE61EC31E9FF}"/>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972432A-63CB-7A01-61D2-518E648B5565}"/>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E1A77DE-49EB-D032-A380-478BCD4ED63E}"/>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50397CAF-AFB4-9DD1-2EAD-0501D317BC9B}"/>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F4D22BB5-AA75-E5ED-21EE-289B769A8B7B}"/>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9A48438A-D7F2-11DC-1F2D-EFD47D3F86E5}"/>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032BC7B3-D25F-C120-362C-3FF32F865273}"/>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D0724E6-CA17-2F48-D50D-0070892F9D71}"/>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D2023C2F-5A77-3644-D22B-4A19D1062DB6}"/>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9EE782A-A42D-2A3E-E403-7CDC75413CBA}"/>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EF36F397-532E-B0F8-5DDA-91B45827EF3A}"/>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D46BB4E4-C8F3-DB4C-2A4F-7566722D5416}"/>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64B9DE2-CBF3-4AC6-174A-B6F5C2BF0BCB}"/>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33455FBF-C2FB-13E3-4F35-7EC4FA7B758E}"/>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Rounded Corners 97">
              <a:extLst>
                <a:ext uri="{FF2B5EF4-FFF2-40B4-BE49-F238E27FC236}">
                  <a16:creationId xmlns:a16="http://schemas.microsoft.com/office/drawing/2014/main" id="{C5A4E2F7-8B78-E667-852E-1A8C6690DF05}"/>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EFBF2DB2-3D26-BC1C-B85D-02EF8456AC2B}"/>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D2810661-F9CC-6F03-F562-C0E29464945F}"/>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C514881-601D-6DC9-DAA9-97355EB8E07D}"/>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DBF7B3AB-4CB9-1AE5-962C-575825CCF115}"/>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D27D9361-4BAF-7932-8D2F-965E80099986}"/>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9D5F67B-BD10-389D-FC0B-203FE3ED5389}"/>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id="{503DA580-7089-E214-99EF-42601D40987C}"/>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6CAC5355-DBCB-5E4E-84B6-0DF66892A8D9}"/>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F1BF735-ED5B-A5C7-88E1-862EF8CA4A1B}"/>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41;p29">
            <a:extLst>
              <a:ext uri="{FF2B5EF4-FFF2-40B4-BE49-F238E27FC236}">
                <a16:creationId xmlns:a16="http://schemas.microsoft.com/office/drawing/2014/main" id="{0C0ABAA6-60D5-3387-58A3-AACE784A9AC6}"/>
              </a:ext>
            </a:extLst>
          </p:cNvPr>
          <p:cNvSpPr>
            <a:spLocks noGrp="1"/>
          </p:cNvSpPr>
          <p:nvPr userDrawn="1">
            <p:ph type="pic" idx="2"/>
          </p:nvPr>
        </p:nvSpPr>
        <p:spPr>
          <a:xfrm>
            <a:off x="6273799" y="708913"/>
            <a:ext cx="4987059" cy="5443399"/>
          </a:xfrm>
          <a:prstGeom prst="rect">
            <a:avLst/>
          </a:prstGeom>
          <a:solidFill>
            <a:schemeClr val="bg2"/>
          </a:solidFill>
          <a:ln>
            <a:noFill/>
          </a:ln>
          <a:effectLst>
            <a:outerShdw blurRad="101600" dist="101600" dir="2700000" algn="tl" rotWithShape="0">
              <a:srgbClr val="000000">
                <a:alpha val="50000"/>
              </a:srgbClr>
            </a:outerShdw>
          </a:effectLst>
        </p:spPr>
        <p:txBody>
          <a:bodyPr spcFirstLastPara="1" vert="horz" wrap="square" lIns="91425" tIns="45700" rIns="91425" bIns="45700" rtlCol="0" anchor="t" anchorCtr="0">
            <a:normAutofit/>
          </a:bodyPr>
          <a:lstStyle>
            <a:lvl1pPr>
              <a:defRPr sz="2800" b="0" i="0" u="none" strike="noStrike" cap="none" dirty="0">
                <a:solidFill>
                  <a:schemeClr val="dk1"/>
                </a:solidFill>
                <a:latin typeface="Arial"/>
                <a:ea typeface="Arial"/>
                <a:cs typeface="Arial"/>
              </a:defRPr>
            </a:lvl1pPr>
          </a:lstStyle>
          <a:p>
            <a:pPr marR="0" lvl="0">
              <a:lnSpc>
                <a:spcPct val="90000"/>
              </a:lnSpc>
              <a:spcAft>
                <a:spcPts val="0"/>
              </a:spcAft>
              <a:buClr>
                <a:schemeClr val="dk1"/>
              </a:buClr>
              <a:buSzPts val="2800"/>
              <a:buFont typeface="Arial"/>
              <a:buChar char="•"/>
            </a:pPr>
            <a:endParaRPr dirty="0"/>
          </a:p>
        </p:txBody>
      </p:sp>
      <p:sp>
        <p:nvSpPr>
          <p:cNvPr id="6" name="Rectangle 5">
            <a:extLst>
              <a:ext uri="{FF2B5EF4-FFF2-40B4-BE49-F238E27FC236}">
                <a16:creationId xmlns:a16="http://schemas.microsoft.com/office/drawing/2014/main" id="{41DC15CE-62EE-C9AC-DC6C-D3E5852D8872}"/>
              </a:ext>
            </a:extLst>
          </p:cNvPr>
          <p:cNvSpPr/>
          <p:nvPr userDrawn="1"/>
        </p:nvSpPr>
        <p:spPr>
          <a:xfrm>
            <a:off x="11734353" y="864757"/>
            <a:ext cx="457647" cy="5809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543631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ontent Left Image Right With Subheading">
    <p:spTree>
      <p:nvGrpSpPr>
        <p:cNvPr id="1" name=""/>
        <p:cNvGrpSpPr/>
        <p:nvPr/>
      </p:nvGrpSpPr>
      <p:grpSpPr>
        <a:xfrm>
          <a:off x="0" y="0"/>
          <a:ext cx="0" cy="0"/>
          <a:chOff x="0" y="0"/>
          <a:chExt cx="0" cy="0"/>
        </a:xfrm>
      </p:grpSpPr>
      <p:sp>
        <p:nvSpPr>
          <p:cNvPr id="62" name="Rectangle: Rounded Corners 61">
            <a:extLst>
              <a:ext uri="{FF2B5EF4-FFF2-40B4-BE49-F238E27FC236}">
                <a16:creationId xmlns:a16="http://schemas.microsoft.com/office/drawing/2014/main" id="{27EBCFC4-B262-A2D4-7E8B-58ADAFC2F324}"/>
              </a:ext>
            </a:extLst>
          </p:cNvPr>
          <p:cNvSpPr/>
          <p:nvPr userDrawn="1"/>
        </p:nvSpPr>
        <p:spPr>
          <a:xfrm rot="5400000" flipH="1">
            <a:off x="8054422"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9FF5C7AA-D954-DBC1-51D6-871BE014791B}"/>
              </a:ext>
            </a:extLst>
          </p:cNvPr>
          <p:cNvSpPr>
            <a:spLocks noGrp="1"/>
          </p:cNvSpPr>
          <p:nvPr>
            <p:ph type="body" sz="quarter" idx="13" hasCustomPrompt="1"/>
          </p:nvPr>
        </p:nvSpPr>
        <p:spPr>
          <a:xfrm>
            <a:off x="457200" y="1800039"/>
            <a:ext cx="5445172" cy="800219"/>
          </a:xfrm>
          <a:prstGeom prst="rect">
            <a:avLst/>
          </a:prstGeom>
        </p:spPr>
        <p:txBody>
          <a:bodyPr wrap="square" lIns="91440"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grpSp>
        <p:nvGrpSpPr>
          <p:cNvPr id="68" name="Group 67">
            <a:extLst>
              <a:ext uri="{FF2B5EF4-FFF2-40B4-BE49-F238E27FC236}">
                <a16:creationId xmlns:a16="http://schemas.microsoft.com/office/drawing/2014/main" id="{96EBECD0-AAC2-AC20-2170-65735FC0AF02}"/>
              </a:ext>
            </a:extLst>
          </p:cNvPr>
          <p:cNvGrpSpPr/>
          <p:nvPr userDrawn="1"/>
        </p:nvGrpSpPr>
        <p:grpSpPr>
          <a:xfrm flipH="1">
            <a:off x="10802939" y="710658"/>
            <a:ext cx="1548761" cy="3761083"/>
            <a:chOff x="123893" y="611299"/>
            <a:chExt cx="1548761" cy="3761083"/>
          </a:xfrm>
        </p:grpSpPr>
        <p:cxnSp>
          <p:nvCxnSpPr>
            <p:cNvPr id="69" name="Straight Connector 68">
              <a:extLst>
                <a:ext uri="{FF2B5EF4-FFF2-40B4-BE49-F238E27FC236}">
                  <a16:creationId xmlns:a16="http://schemas.microsoft.com/office/drawing/2014/main" id="{E7B8CE4F-7885-EC8E-1F21-73F565AC222B}"/>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4580812-FC86-0F80-8A74-C5E1CCFBF4A7}"/>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BBDD9D-A3A7-156A-C99A-614AFD3115B6}"/>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20CEC6E-DF73-BD4B-4192-BB7CA2FC79B7}"/>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44A7785-9D33-1C24-6E0C-9A3C69ACFEF3}"/>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DBDCD38-26A0-06CE-492E-394E26D5DD65}"/>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D5E35BF-EF74-CB35-9ADC-87DA60BE8F83}"/>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8F8030B9-3FFD-3701-4162-85F193CB145B}"/>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C36A28BF-5E46-79F9-36F1-C8F08E1B0435}"/>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6CF52A7-9601-588D-C191-AB39A29E471E}"/>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B81B94D5-79B1-5016-141C-C3BF91BAE5EA}"/>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2D1CB56-DE0A-A997-D640-8EDFC14B7C1E}"/>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6F27AA02-3076-C7C3-BE64-ACD18EBDE88B}"/>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B68A583-1235-8543-6451-BA5C718064ED}"/>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FED138EE-1950-3047-F930-77E695CA51B8}"/>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06E7403F-EE3E-BDEC-D960-18345B8618B9}"/>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3BB499A-3CFA-275C-4CF3-185C5FBFEB24}"/>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83EFD24A-70A4-86D6-7906-0D7B9E545B55}"/>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Rounded Corners 86">
              <a:extLst>
                <a:ext uri="{FF2B5EF4-FFF2-40B4-BE49-F238E27FC236}">
                  <a16:creationId xmlns:a16="http://schemas.microsoft.com/office/drawing/2014/main" id="{F68DBB75-BD8D-86A2-F12B-B986EA37F775}"/>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581FB387-2490-5E97-015A-94E9187E0E7F}"/>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711CA786-5C6B-C377-689E-C79FAE17B2F4}"/>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5CB7E05-B67B-1346-5B61-B5E10CCA1EDD}"/>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078549D1-188E-E184-FB28-CBAE36B0F2AB}"/>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23F102F8-8053-B12F-46E9-06A1070098AC}"/>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6CAF3E1-52EB-5709-820C-18B3A93C1D8C}"/>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DC402724-6088-055E-5B39-BD98132D1356}"/>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9276F101-E218-2478-BA24-3AAB34272C41}"/>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50AB3A8-DDAA-5544-ECF4-D7119AEC0541}"/>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CA3285CF-CF47-B779-9615-A11674CF22E6}"/>
              </a:ext>
            </a:extLst>
          </p:cNvPr>
          <p:cNvSpPr/>
          <p:nvPr userDrawn="1"/>
        </p:nvSpPr>
        <p:spPr>
          <a:xfrm>
            <a:off x="11734353" y="864757"/>
            <a:ext cx="457647" cy="5809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4B682542-F681-F1B6-2F24-C5ED71B04A11}"/>
              </a:ext>
            </a:extLst>
          </p:cNvPr>
          <p:cNvSpPr>
            <a:spLocks noGrp="1"/>
          </p:cNvSpPr>
          <p:nvPr>
            <p:ph type="body" sz="quarter" idx="14"/>
          </p:nvPr>
        </p:nvSpPr>
        <p:spPr>
          <a:xfrm>
            <a:off x="457200" y="2603452"/>
            <a:ext cx="5445173" cy="369332"/>
          </a:xfrm>
        </p:spPr>
        <p:txBody>
          <a:bodyPr lIns="155448">
            <a:spAutoFit/>
          </a:bodyPr>
          <a:lstStyle/>
          <a:p>
            <a:pPr lvl="0"/>
            <a:r>
              <a:rPr lang="en-US" dirty="0"/>
              <a:t>Click to edit Master text styles</a:t>
            </a:r>
          </a:p>
        </p:txBody>
      </p:sp>
      <p:sp>
        <p:nvSpPr>
          <p:cNvPr id="2" name="Title 1">
            <a:extLst>
              <a:ext uri="{FF2B5EF4-FFF2-40B4-BE49-F238E27FC236}">
                <a16:creationId xmlns:a16="http://schemas.microsoft.com/office/drawing/2014/main" id="{1DD3E3A6-3221-1EA6-338C-BFD4B0DA7963}"/>
              </a:ext>
            </a:extLst>
          </p:cNvPr>
          <p:cNvSpPr>
            <a:spLocks noGrp="1"/>
          </p:cNvSpPr>
          <p:nvPr>
            <p:ph type="title" hasCustomPrompt="1"/>
          </p:nvPr>
        </p:nvSpPr>
        <p:spPr>
          <a:xfrm>
            <a:off x="457200" y="708703"/>
            <a:ext cx="5445173" cy="1089529"/>
          </a:xfrm>
        </p:spPr>
        <p:txBody>
          <a:bodyPr bIns="45720">
            <a:spAutoFit/>
          </a:bodyPr>
          <a:lstStyle/>
          <a:p>
            <a:r>
              <a:rPr lang="en-US" dirty="0"/>
              <a:t>Content Left Image Right With Subheading</a:t>
            </a:r>
          </a:p>
        </p:txBody>
      </p:sp>
      <p:sp>
        <p:nvSpPr>
          <p:cNvPr id="11" name="Google Shape;41;p29">
            <a:extLst>
              <a:ext uri="{FF2B5EF4-FFF2-40B4-BE49-F238E27FC236}">
                <a16:creationId xmlns:a16="http://schemas.microsoft.com/office/drawing/2014/main" id="{0C0ABAA6-60D5-3387-58A3-AACE784A9AC6}"/>
              </a:ext>
            </a:extLst>
          </p:cNvPr>
          <p:cNvSpPr>
            <a:spLocks noGrp="1"/>
          </p:cNvSpPr>
          <p:nvPr>
            <p:ph type="pic" idx="2"/>
          </p:nvPr>
        </p:nvSpPr>
        <p:spPr>
          <a:xfrm>
            <a:off x="6273799" y="708913"/>
            <a:ext cx="4990097" cy="5445141"/>
          </a:xfrm>
          <a:prstGeom prst="rect">
            <a:avLst/>
          </a:prstGeom>
          <a:solidFill>
            <a:schemeClr val="bg2"/>
          </a:solidFill>
          <a:ln>
            <a:noFill/>
          </a:ln>
          <a:effectLst>
            <a:outerShdw blurRad="101600" dist="101600" dir="2700000" algn="tl" rotWithShape="0">
              <a:srgbClr val="000000">
                <a:alpha val="50000"/>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Tree>
    <p:custDataLst>
      <p:tags r:id="rId1"/>
    </p:custDataLst>
    <p:extLst>
      <p:ext uri="{BB962C8B-B14F-4D97-AF65-F5344CB8AC3E}">
        <p14:creationId xmlns:p14="http://schemas.microsoft.com/office/powerpoint/2010/main" val="126363070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Content Left Image Right With Subheading">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F953C132-E40A-61E2-3B91-ADDB9DB2A45E}"/>
              </a:ext>
            </a:extLst>
          </p:cNvPr>
          <p:cNvSpPr/>
          <p:nvPr userDrawn="1"/>
        </p:nvSpPr>
        <p:spPr>
          <a:xfrm rot="5400000" flipH="1">
            <a:off x="8054422"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BFBCE60A-6C94-6F11-76C7-223420B6ABA8}"/>
              </a:ext>
            </a:extLst>
          </p:cNvPr>
          <p:cNvGrpSpPr/>
          <p:nvPr userDrawn="1"/>
        </p:nvGrpSpPr>
        <p:grpSpPr>
          <a:xfrm flipH="1">
            <a:off x="10802939" y="710658"/>
            <a:ext cx="1548761" cy="3761083"/>
            <a:chOff x="123893" y="611299"/>
            <a:chExt cx="1548761" cy="3761083"/>
          </a:xfrm>
        </p:grpSpPr>
        <p:cxnSp>
          <p:nvCxnSpPr>
            <p:cNvPr id="65" name="Straight Connector 64">
              <a:extLst>
                <a:ext uri="{FF2B5EF4-FFF2-40B4-BE49-F238E27FC236}">
                  <a16:creationId xmlns:a16="http://schemas.microsoft.com/office/drawing/2014/main" id="{C548306E-9EFA-E4C3-50D9-4BB3347258B8}"/>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C98309-DD19-14BA-F1BB-DBEE4BD36EF1}"/>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735E756-5AEE-452D-FB1E-7D54C93BE578}"/>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91D2D4-AFC7-8AB9-6509-5131E5447528}"/>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891123-1BB3-F325-0898-052C1930B7F7}"/>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5C03EB3-6F92-47A2-ADBD-A147D154FAAD}"/>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D97ADD8-7065-B362-FDB7-BF22678E2A65}"/>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4EC4E38-1CCA-B94A-04D1-358F49D73EBC}"/>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1C1CF8F1-50B8-DFD4-BE20-103564DF8953}"/>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9BE77AC-10E7-0665-6622-A24D53930585}"/>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99A8F604-AF87-9E8D-F119-15C3F5275C1B}"/>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01C5E3B-BA4B-34B7-4779-60D1E6174186}"/>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A0996B7C-E145-44AA-F274-9EB980D0D4FB}"/>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8641E00-3DA2-9D89-92F5-4212A5D2142F}"/>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62D9EC85-0AC9-B3AD-BE49-A258CDB3BA76}"/>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9255A99C-75FA-758C-DDA4-BD88481D2421}"/>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316F3DD-CC90-F046-6BE1-5BEAE592C375}"/>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927A0FCE-5F01-BF4C-CFB1-ACD0723A285B}"/>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Rounded Corners 82">
              <a:extLst>
                <a:ext uri="{FF2B5EF4-FFF2-40B4-BE49-F238E27FC236}">
                  <a16:creationId xmlns:a16="http://schemas.microsoft.com/office/drawing/2014/main" id="{4454D908-1604-9B68-E83E-8EEDE647E581}"/>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D02F023D-90D4-C789-EECB-AF086FC9782B}"/>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D5F364EB-8EA5-963F-4188-AFEAF81A659A}"/>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49D103-4934-F0AD-66D3-0E185F45F9A2}"/>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FCF5F4F7-FAD6-78A0-76BD-00C53226E358}"/>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84F91C2E-482C-2707-1654-4AAF5B850074}"/>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1C494E9-37CA-55DD-8516-6221CEC728C7}"/>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13B72CE1-50A3-52D0-4A12-60E34492DCE1}"/>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65B4376E-CA43-96B2-9B91-3B197A4BF7BF}"/>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5DDF475-FA6A-EA45-6EA4-806D9D3C5AC5}"/>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57443D78-2F0D-C456-23E0-55EEEB27C45D}"/>
              </a:ext>
            </a:extLst>
          </p:cNvPr>
          <p:cNvSpPr/>
          <p:nvPr userDrawn="1"/>
        </p:nvSpPr>
        <p:spPr>
          <a:xfrm>
            <a:off x="11734353" y="864757"/>
            <a:ext cx="457647" cy="5809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4B682542-F681-F1B6-2F24-C5ED71B04A11}"/>
              </a:ext>
            </a:extLst>
          </p:cNvPr>
          <p:cNvSpPr>
            <a:spLocks noGrp="1"/>
          </p:cNvSpPr>
          <p:nvPr>
            <p:ph type="body" sz="quarter" idx="14"/>
          </p:nvPr>
        </p:nvSpPr>
        <p:spPr>
          <a:xfrm>
            <a:off x="457200" y="2034183"/>
            <a:ext cx="5445173" cy="369332"/>
          </a:xfrm>
        </p:spPr>
        <p:txBody>
          <a:bodyPr>
            <a:spAutoFit/>
          </a:bodyPr>
          <a:lstStyle/>
          <a:p>
            <a:pPr lvl="0"/>
            <a:r>
              <a:rPr lang="en-US" dirty="0"/>
              <a:t>Click to edit Master text styles</a:t>
            </a:r>
          </a:p>
        </p:txBody>
      </p:sp>
      <p:sp>
        <p:nvSpPr>
          <p:cNvPr id="2" name="Title 1">
            <a:extLst>
              <a:ext uri="{FF2B5EF4-FFF2-40B4-BE49-F238E27FC236}">
                <a16:creationId xmlns:a16="http://schemas.microsoft.com/office/drawing/2014/main" id="{1DD3E3A6-3221-1EA6-338C-BFD4B0DA7963}"/>
              </a:ext>
            </a:extLst>
          </p:cNvPr>
          <p:cNvSpPr>
            <a:spLocks noGrp="1"/>
          </p:cNvSpPr>
          <p:nvPr>
            <p:ph type="title" hasCustomPrompt="1"/>
          </p:nvPr>
        </p:nvSpPr>
        <p:spPr>
          <a:xfrm>
            <a:off x="457200" y="709073"/>
            <a:ext cx="5445173" cy="1320361"/>
          </a:xfrm>
        </p:spPr>
        <p:txBody>
          <a:bodyPr bIns="274320">
            <a:spAutoFit/>
          </a:bodyPr>
          <a:lstStyle>
            <a:lvl1pPr>
              <a:defRPr/>
            </a:lvl1pPr>
          </a:lstStyle>
          <a:p>
            <a:r>
              <a:rPr lang="en-US" dirty="0"/>
              <a:t>Content Left Image Right No Subheading</a:t>
            </a:r>
          </a:p>
        </p:txBody>
      </p:sp>
      <p:sp>
        <p:nvSpPr>
          <p:cNvPr id="11" name="Google Shape;41;p29">
            <a:extLst>
              <a:ext uri="{FF2B5EF4-FFF2-40B4-BE49-F238E27FC236}">
                <a16:creationId xmlns:a16="http://schemas.microsoft.com/office/drawing/2014/main" id="{0C0ABAA6-60D5-3387-58A3-AACE784A9AC6}"/>
              </a:ext>
            </a:extLst>
          </p:cNvPr>
          <p:cNvSpPr>
            <a:spLocks noGrp="1"/>
          </p:cNvSpPr>
          <p:nvPr>
            <p:ph type="pic" idx="2"/>
          </p:nvPr>
        </p:nvSpPr>
        <p:spPr>
          <a:xfrm>
            <a:off x="6271077" y="708913"/>
            <a:ext cx="4991710" cy="5445145"/>
          </a:xfrm>
          <a:prstGeom prst="rect">
            <a:avLst/>
          </a:prstGeom>
          <a:solidFill>
            <a:schemeClr val="bg2"/>
          </a:solidFill>
          <a:ln>
            <a:noFill/>
          </a:ln>
          <a:effectLst>
            <a:outerShdw blurRad="101600" dist="101600" dir="2700000" algn="tl" rotWithShape="0">
              <a:srgbClr val="000000">
                <a:alpha val="50000"/>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Tree>
    <p:custDataLst>
      <p:tags r:id="rId1"/>
    </p:custDataLst>
    <p:extLst>
      <p:ext uri="{BB962C8B-B14F-4D97-AF65-F5344CB8AC3E}">
        <p14:creationId xmlns:p14="http://schemas.microsoft.com/office/powerpoint/2010/main" val="2966290894"/>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ontent Right Image Left With Subheadin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8BCB7B9D-19F5-B789-F404-5C8CD56E1527}"/>
              </a:ext>
            </a:extLst>
          </p:cNvPr>
          <p:cNvSpPr>
            <a:spLocks noGrp="1"/>
          </p:cNvSpPr>
          <p:nvPr>
            <p:ph type="body" sz="quarter" idx="13" hasCustomPrompt="1"/>
          </p:nvPr>
        </p:nvSpPr>
        <p:spPr>
          <a:xfrm>
            <a:off x="6553404" y="1804927"/>
            <a:ext cx="5184576" cy="800219"/>
          </a:xfrm>
          <a:prstGeom prst="rect">
            <a:avLst/>
          </a:prstGeom>
        </p:spPr>
        <p:txBody>
          <a:bodyPr wrap="square" lIns="91440"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sp>
        <p:nvSpPr>
          <p:cNvPr id="9" name="Text Placeholder 5">
            <a:extLst>
              <a:ext uri="{FF2B5EF4-FFF2-40B4-BE49-F238E27FC236}">
                <a16:creationId xmlns:a16="http://schemas.microsoft.com/office/drawing/2014/main" id="{29495E37-FEFB-D43A-3F9B-B5812B4021C8}"/>
              </a:ext>
            </a:extLst>
          </p:cNvPr>
          <p:cNvSpPr>
            <a:spLocks noGrp="1"/>
          </p:cNvSpPr>
          <p:nvPr>
            <p:ph type="body" sz="quarter" idx="14"/>
          </p:nvPr>
        </p:nvSpPr>
        <p:spPr>
          <a:xfrm>
            <a:off x="6552404" y="2610055"/>
            <a:ext cx="5181600" cy="369332"/>
          </a:xfrm>
        </p:spPr>
        <p:txBody>
          <a:bodyPr wrap="square" lIns="155448">
            <a:spAutoFit/>
          </a:bodyPr>
          <a:lstStyle/>
          <a:p>
            <a:pPr lvl="0"/>
            <a:r>
              <a:rPr lang="en-US" dirty="0"/>
              <a:t>Click to edit Master text styles</a:t>
            </a:r>
          </a:p>
        </p:txBody>
      </p:sp>
      <p:sp>
        <p:nvSpPr>
          <p:cNvPr id="2" name="Title 1">
            <a:extLst>
              <a:ext uri="{FF2B5EF4-FFF2-40B4-BE49-F238E27FC236}">
                <a16:creationId xmlns:a16="http://schemas.microsoft.com/office/drawing/2014/main" id="{9B8577BF-E2E8-C56D-C8C4-1746913E24F5}"/>
              </a:ext>
            </a:extLst>
          </p:cNvPr>
          <p:cNvSpPr>
            <a:spLocks noGrp="1"/>
          </p:cNvSpPr>
          <p:nvPr>
            <p:ph type="title" hasCustomPrompt="1"/>
          </p:nvPr>
        </p:nvSpPr>
        <p:spPr>
          <a:xfrm>
            <a:off x="6553201" y="711467"/>
            <a:ext cx="5181600" cy="1089529"/>
          </a:xfrm>
        </p:spPr>
        <p:txBody>
          <a:bodyPr wrap="square" bIns="45720">
            <a:spAutoFit/>
          </a:bodyPr>
          <a:lstStyle/>
          <a:p>
            <a:r>
              <a:rPr lang="en-US" dirty="0"/>
              <a:t>Content Right Image Left With Subheading</a:t>
            </a:r>
          </a:p>
        </p:txBody>
      </p:sp>
      <p:sp>
        <p:nvSpPr>
          <p:cNvPr id="15" name="Rectangle: Rounded Corners 14">
            <a:extLst>
              <a:ext uri="{FF2B5EF4-FFF2-40B4-BE49-F238E27FC236}">
                <a16:creationId xmlns:a16="http://schemas.microsoft.com/office/drawing/2014/main" id="{1C64AF0A-93C2-CD5D-5592-BC53747C78AD}"/>
              </a:ext>
            </a:extLst>
          </p:cNvPr>
          <p:cNvSpPr/>
          <p:nvPr userDrawn="1"/>
        </p:nvSpPr>
        <p:spPr>
          <a:xfrm rot="5400000" flipH="1">
            <a:off x="-2291872"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 name="Group 104">
            <a:extLst>
              <a:ext uri="{FF2B5EF4-FFF2-40B4-BE49-F238E27FC236}">
                <a16:creationId xmlns:a16="http://schemas.microsoft.com/office/drawing/2014/main" id="{CDD29615-9930-1B4B-10BB-3FC180A489AE}"/>
              </a:ext>
            </a:extLst>
          </p:cNvPr>
          <p:cNvGrpSpPr/>
          <p:nvPr userDrawn="1"/>
        </p:nvGrpSpPr>
        <p:grpSpPr>
          <a:xfrm>
            <a:off x="-142457" y="707003"/>
            <a:ext cx="1548761" cy="3761083"/>
            <a:chOff x="123893" y="611299"/>
            <a:chExt cx="1548761" cy="3761083"/>
          </a:xfrm>
        </p:grpSpPr>
        <p:cxnSp>
          <p:nvCxnSpPr>
            <p:cNvPr id="106" name="Straight Connector 105">
              <a:extLst>
                <a:ext uri="{FF2B5EF4-FFF2-40B4-BE49-F238E27FC236}">
                  <a16:creationId xmlns:a16="http://schemas.microsoft.com/office/drawing/2014/main" id="{CA71B680-DABD-A55A-CBED-E5EB01BF1EF1}"/>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F2B0A47-495E-67FB-9C3C-E8B42FC7E92A}"/>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156028-C6C2-01AC-87A3-B98E7B6307B7}"/>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F7BF725-73A4-62F0-74C6-2C8C568011ED}"/>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D935506-B299-95A4-94D8-B2380438819E}"/>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0B9735B-C40C-17B9-6EA8-8DABBC44539D}"/>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70D9AC8-60A6-267B-5C1B-D83337EA14FB}"/>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22447679-0D59-7E73-93CE-7A26EF426098}"/>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8728A6BD-4EC9-BCD3-0E7C-677E274AF494}"/>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AC841D2C-D87A-5D21-CB2A-E88558F785F1}"/>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a:extLst>
                <a:ext uri="{FF2B5EF4-FFF2-40B4-BE49-F238E27FC236}">
                  <a16:creationId xmlns:a16="http://schemas.microsoft.com/office/drawing/2014/main" id="{3B901817-EB4C-D8CD-76EE-3FAF3C4EE7F8}"/>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F5C7BDC-642B-3158-088F-BF35FC96E59E}"/>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89B3B5C9-F9B7-5A8C-8A8C-68DF9EE8906C}"/>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A3C5C51-980D-2120-1DB3-B4D4BCE31013}"/>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A7C1E399-D185-2D85-BFF0-F4C1BBEAC002}"/>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26FB8945-360F-3CE7-6D74-2BBD7CF7DDD3}"/>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D047209-73ED-CE10-F60D-00BF940F44E8}"/>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D2BF4A5C-D3EA-A57A-C33B-18C0AE5EC311}"/>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Rounded Corners 123">
              <a:extLst>
                <a:ext uri="{FF2B5EF4-FFF2-40B4-BE49-F238E27FC236}">
                  <a16:creationId xmlns:a16="http://schemas.microsoft.com/office/drawing/2014/main" id="{2ECD5AF5-400C-0C76-52F3-61C15631C5E8}"/>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9075987B-03CB-AD7A-51E6-4B63B036ECFD}"/>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73D9ADC9-42BF-E133-E19C-1C253D225839}"/>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03BCFDB-874B-B4E3-C677-286515C3E5E1}"/>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28" name="Rectangle: Rounded Corners 127">
              <a:extLst>
                <a:ext uri="{FF2B5EF4-FFF2-40B4-BE49-F238E27FC236}">
                  <a16:creationId xmlns:a16="http://schemas.microsoft.com/office/drawing/2014/main" id="{603786BA-240C-00D3-0493-AE9B3224DC94}"/>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128">
              <a:extLst>
                <a:ext uri="{FF2B5EF4-FFF2-40B4-BE49-F238E27FC236}">
                  <a16:creationId xmlns:a16="http://schemas.microsoft.com/office/drawing/2014/main" id="{567ABDE4-E1D0-0C6A-D8DD-2D11DFE972F3}"/>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927ACBC-CD6C-6918-DEAA-B2533EA5B56F}"/>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768EAC2F-9C44-E5A0-8378-7BE32026DD61}"/>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Rounded Corners 131">
              <a:extLst>
                <a:ext uri="{FF2B5EF4-FFF2-40B4-BE49-F238E27FC236}">
                  <a16:creationId xmlns:a16="http://schemas.microsoft.com/office/drawing/2014/main" id="{C8EFD26A-505D-C1FF-C068-9D793F5F81E3}"/>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4D987BD-A16E-29C5-37CF-4E8166B7D1A7}"/>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41;p29">
            <a:extLst>
              <a:ext uri="{FF2B5EF4-FFF2-40B4-BE49-F238E27FC236}">
                <a16:creationId xmlns:a16="http://schemas.microsoft.com/office/drawing/2014/main" id="{0C0ABAA6-60D5-3387-58A3-AACE784A9AC6}"/>
              </a:ext>
            </a:extLst>
          </p:cNvPr>
          <p:cNvSpPr>
            <a:spLocks noGrp="1"/>
          </p:cNvSpPr>
          <p:nvPr>
            <p:ph type="pic" idx="2"/>
          </p:nvPr>
        </p:nvSpPr>
        <p:spPr>
          <a:xfrm>
            <a:off x="913259" y="707004"/>
            <a:ext cx="4992242" cy="5443948"/>
          </a:xfrm>
          <a:prstGeom prst="rect">
            <a:avLst/>
          </a:prstGeom>
          <a:solidFill>
            <a:schemeClr val="bg2"/>
          </a:solidFill>
          <a:ln>
            <a:noFill/>
          </a:ln>
          <a:effectLst>
            <a:outerShdw blurRad="127000" dist="101600" dir="8100000" algn="tr" rotWithShape="0">
              <a:schemeClr val="tx2">
                <a:lumMod val="50000"/>
                <a:alpha val="40000"/>
              </a:scheme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3" name="Rectangle 12">
            <a:extLst>
              <a:ext uri="{FF2B5EF4-FFF2-40B4-BE49-F238E27FC236}">
                <a16:creationId xmlns:a16="http://schemas.microsoft.com/office/drawing/2014/main" id="{4684592B-7C01-FAFE-4CA8-0C0EF8A89D99}"/>
              </a:ext>
            </a:extLst>
          </p:cNvPr>
          <p:cNvSpPr/>
          <p:nvPr userDrawn="1"/>
        </p:nvSpPr>
        <p:spPr>
          <a:xfrm>
            <a:off x="47124" y="568842"/>
            <a:ext cx="415266" cy="4283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76944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ontent Right Image Left With Subheadin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29495E37-FEFB-D43A-3F9B-B5812B4021C8}"/>
              </a:ext>
            </a:extLst>
          </p:cNvPr>
          <p:cNvSpPr>
            <a:spLocks noGrp="1"/>
          </p:cNvSpPr>
          <p:nvPr>
            <p:ph type="body" sz="quarter" idx="14"/>
          </p:nvPr>
        </p:nvSpPr>
        <p:spPr>
          <a:xfrm>
            <a:off x="6552404" y="1805853"/>
            <a:ext cx="5181600" cy="369332"/>
          </a:xfrm>
        </p:spPr>
        <p:txBody>
          <a:bodyPr wrap="square" lIns="155448">
            <a:spAutoFit/>
          </a:bodyPr>
          <a:lstStyle/>
          <a:p>
            <a:pPr lvl="0"/>
            <a:r>
              <a:rPr lang="en-US" dirty="0"/>
              <a:t>Click to edit Master text styles</a:t>
            </a:r>
          </a:p>
        </p:txBody>
      </p:sp>
      <p:sp>
        <p:nvSpPr>
          <p:cNvPr id="2" name="Title 1">
            <a:extLst>
              <a:ext uri="{FF2B5EF4-FFF2-40B4-BE49-F238E27FC236}">
                <a16:creationId xmlns:a16="http://schemas.microsoft.com/office/drawing/2014/main" id="{9B8577BF-E2E8-C56D-C8C4-1746913E24F5}"/>
              </a:ext>
            </a:extLst>
          </p:cNvPr>
          <p:cNvSpPr>
            <a:spLocks noGrp="1"/>
          </p:cNvSpPr>
          <p:nvPr>
            <p:ph type="title" hasCustomPrompt="1"/>
          </p:nvPr>
        </p:nvSpPr>
        <p:spPr>
          <a:xfrm>
            <a:off x="6553201" y="712253"/>
            <a:ext cx="5181600" cy="1089529"/>
          </a:xfrm>
        </p:spPr>
        <p:txBody>
          <a:bodyPr wrap="square" bIns="45720">
            <a:spAutoFit/>
          </a:bodyPr>
          <a:lstStyle/>
          <a:p>
            <a:r>
              <a:rPr lang="en-US" dirty="0"/>
              <a:t>Content Right Image Left With Subheading</a:t>
            </a:r>
          </a:p>
        </p:txBody>
      </p:sp>
      <p:sp>
        <p:nvSpPr>
          <p:cNvPr id="15" name="Rectangle: Rounded Corners 14">
            <a:extLst>
              <a:ext uri="{FF2B5EF4-FFF2-40B4-BE49-F238E27FC236}">
                <a16:creationId xmlns:a16="http://schemas.microsoft.com/office/drawing/2014/main" id="{1C64AF0A-93C2-CD5D-5592-BC53747C78AD}"/>
              </a:ext>
            </a:extLst>
          </p:cNvPr>
          <p:cNvSpPr/>
          <p:nvPr userDrawn="1"/>
        </p:nvSpPr>
        <p:spPr>
          <a:xfrm rot="5400000" flipH="1">
            <a:off x="-2287580"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 name="Group 104">
            <a:extLst>
              <a:ext uri="{FF2B5EF4-FFF2-40B4-BE49-F238E27FC236}">
                <a16:creationId xmlns:a16="http://schemas.microsoft.com/office/drawing/2014/main" id="{CDD29615-9930-1B4B-10BB-3FC180A489AE}"/>
              </a:ext>
            </a:extLst>
          </p:cNvPr>
          <p:cNvGrpSpPr/>
          <p:nvPr userDrawn="1"/>
        </p:nvGrpSpPr>
        <p:grpSpPr>
          <a:xfrm>
            <a:off x="-142457" y="707003"/>
            <a:ext cx="1548761" cy="3761083"/>
            <a:chOff x="123893" y="611299"/>
            <a:chExt cx="1548761" cy="3761083"/>
          </a:xfrm>
        </p:grpSpPr>
        <p:cxnSp>
          <p:nvCxnSpPr>
            <p:cNvPr id="106" name="Straight Connector 105">
              <a:extLst>
                <a:ext uri="{FF2B5EF4-FFF2-40B4-BE49-F238E27FC236}">
                  <a16:creationId xmlns:a16="http://schemas.microsoft.com/office/drawing/2014/main" id="{CA71B680-DABD-A55A-CBED-E5EB01BF1EF1}"/>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F2B0A47-495E-67FB-9C3C-E8B42FC7E92A}"/>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156028-C6C2-01AC-87A3-B98E7B6307B7}"/>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F7BF725-73A4-62F0-74C6-2C8C568011ED}"/>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D935506-B299-95A4-94D8-B2380438819E}"/>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0B9735B-C40C-17B9-6EA8-8DABBC44539D}"/>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70D9AC8-60A6-267B-5C1B-D83337EA14FB}"/>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22447679-0D59-7E73-93CE-7A26EF426098}"/>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8728A6BD-4EC9-BCD3-0E7C-677E274AF494}"/>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AC841D2C-D87A-5D21-CB2A-E88558F785F1}"/>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a:extLst>
                <a:ext uri="{FF2B5EF4-FFF2-40B4-BE49-F238E27FC236}">
                  <a16:creationId xmlns:a16="http://schemas.microsoft.com/office/drawing/2014/main" id="{3B901817-EB4C-D8CD-76EE-3FAF3C4EE7F8}"/>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F5C7BDC-642B-3158-088F-BF35FC96E59E}"/>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89B3B5C9-F9B7-5A8C-8A8C-68DF9EE8906C}"/>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A3C5C51-980D-2120-1DB3-B4D4BCE31013}"/>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A7C1E399-D185-2D85-BFF0-F4C1BBEAC002}"/>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26FB8945-360F-3CE7-6D74-2BBD7CF7DDD3}"/>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D047209-73ED-CE10-F60D-00BF940F44E8}"/>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D2BF4A5C-D3EA-A57A-C33B-18C0AE5EC311}"/>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Rounded Corners 123">
              <a:extLst>
                <a:ext uri="{FF2B5EF4-FFF2-40B4-BE49-F238E27FC236}">
                  <a16:creationId xmlns:a16="http://schemas.microsoft.com/office/drawing/2014/main" id="{2ECD5AF5-400C-0C76-52F3-61C15631C5E8}"/>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9075987B-03CB-AD7A-51E6-4B63B036ECFD}"/>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73D9ADC9-42BF-E133-E19C-1C253D225839}"/>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03BCFDB-874B-B4E3-C677-286515C3E5E1}"/>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28" name="Rectangle: Rounded Corners 127">
              <a:extLst>
                <a:ext uri="{FF2B5EF4-FFF2-40B4-BE49-F238E27FC236}">
                  <a16:creationId xmlns:a16="http://schemas.microsoft.com/office/drawing/2014/main" id="{603786BA-240C-00D3-0493-AE9B3224DC94}"/>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128">
              <a:extLst>
                <a:ext uri="{FF2B5EF4-FFF2-40B4-BE49-F238E27FC236}">
                  <a16:creationId xmlns:a16="http://schemas.microsoft.com/office/drawing/2014/main" id="{567ABDE4-E1D0-0C6A-D8DD-2D11DFE972F3}"/>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927ACBC-CD6C-6918-DEAA-B2533EA5B56F}"/>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768EAC2F-9C44-E5A0-8378-7BE32026DD61}"/>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Rounded Corners 131">
              <a:extLst>
                <a:ext uri="{FF2B5EF4-FFF2-40B4-BE49-F238E27FC236}">
                  <a16:creationId xmlns:a16="http://schemas.microsoft.com/office/drawing/2014/main" id="{C8EFD26A-505D-C1FF-C068-9D793F5F81E3}"/>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4D987BD-A16E-29C5-37CF-4E8166B7D1A7}"/>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41;p29">
            <a:extLst>
              <a:ext uri="{FF2B5EF4-FFF2-40B4-BE49-F238E27FC236}">
                <a16:creationId xmlns:a16="http://schemas.microsoft.com/office/drawing/2014/main" id="{0C0ABAA6-60D5-3387-58A3-AACE784A9AC6}"/>
              </a:ext>
            </a:extLst>
          </p:cNvPr>
          <p:cNvSpPr>
            <a:spLocks noGrp="1"/>
          </p:cNvSpPr>
          <p:nvPr>
            <p:ph type="pic" idx="2"/>
          </p:nvPr>
        </p:nvSpPr>
        <p:spPr>
          <a:xfrm>
            <a:off x="913259" y="707003"/>
            <a:ext cx="4992242" cy="5443995"/>
          </a:xfrm>
          <a:prstGeom prst="rect">
            <a:avLst/>
          </a:prstGeom>
          <a:solidFill>
            <a:schemeClr val="bg2"/>
          </a:solidFill>
          <a:ln>
            <a:noFill/>
          </a:ln>
          <a:effectLst>
            <a:outerShdw blurRad="127000" dist="101600" dir="8100000" algn="tr" rotWithShape="0">
              <a:schemeClr val="tx2">
                <a:lumMod val="50000"/>
                <a:alpha val="40000"/>
              </a:scheme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3" name="Rectangle 12">
            <a:extLst>
              <a:ext uri="{FF2B5EF4-FFF2-40B4-BE49-F238E27FC236}">
                <a16:creationId xmlns:a16="http://schemas.microsoft.com/office/drawing/2014/main" id="{4684592B-7C01-FAFE-4CA8-0C0EF8A89D99}"/>
              </a:ext>
            </a:extLst>
          </p:cNvPr>
          <p:cNvSpPr/>
          <p:nvPr userDrawn="1"/>
        </p:nvSpPr>
        <p:spPr>
          <a:xfrm>
            <a:off x="47124" y="568842"/>
            <a:ext cx="415266" cy="4283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58435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Content Right Wide Image Lef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9FFA67-FC78-71CF-5D4F-E35297DA7467}"/>
              </a:ext>
            </a:extLst>
          </p:cNvPr>
          <p:cNvSpPr>
            <a:spLocks noGrp="1"/>
          </p:cNvSpPr>
          <p:nvPr>
            <p:ph type="body" sz="quarter" idx="15" hasCustomPrompt="1"/>
          </p:nvPr>
        </p:nvSpPr>
        <p:spPr>
          <a:xfrm>
            <a:off x="8534400" y="711621"/>
            <a:ext cx="3197273" cy="923330"/>
          </a:xfrm>
        </p:spPr>
        <p:txBody>
          <a:bodyPr wrap="square">
            <a:spAutoFit/>
          </a:bodyPr>
          <a:lstStyle>
            <a:lvl1pPr>
              <a:defRPr>
                <a:solidFill>
                  <a:schemeClr val="bg1"/>
                </a:solidFill>
              </a:defRPr>
            </a:lvl1pPr>
            <a:lvl2pPr>
              <a:defRPr>
                <a:solidFill>
                  <a:schemeClr val="bg1"/>
                </a:solidFill>
              </a:defRPr>
            </a:lvl2pPr>
            <a:lvl3pPr marL="914400" marR="0" indent="0" algn="l" defTabSz="914400" rtl="0" eaLnBrk="1" fontAlgn="auto" latinLnBrk="0" hangingPunct="1">
              <a:lnSpc>
                <a:spcPct val="90000"/>
              </a:lnSpc>
              <a:spcBef>
                <a:spcPts val="500"/>
              </a:spcBef>
              <a:spcAft>
                <a:spcPts val="0"/>
              </a:spcAft>
              <a:buClr>
                <a:schemeClr val="tx2"/>
              </a:buClr>
              <a:buSzTx/>
              <a:buFont typeface="Arial" panose="020B0604020202020204" pitchFamily="34" charset="0"/>
              <a:buNone/>
              <a:tabLst/>
              <a:defRPr>
                <a:solidFill>
                  <a:schemeClr val="bg1"/>
                </a:solidFill>
              </a:defRPr>
            </a:lvl3pPr>
          </a:lstStyle>
          <a:p>
            <a:pPr lvl="0"/>
            <a:r>
              <a:rPr lang="en-US" dirty="0"/>
              <a:t>Insert Content with video or image on left, add text content here</a:t>
            </a:r>
          </a:p>
        </p:txBody>
      </p:sp>
      <p:sp>
        <p:nvSpPr>
          <p:cNvPr id="2" name="Title 1">
            <a:extLst>
              <a:ext uri="{FF2B5EF4-FFF2-40B4-BE49-F238E27FC236}">
                <a16:creationId xmlns:a16="http://schemas.microsoft.com/office/drawing/2014/main" id="{AD96D4FA-B800-160B-9244-AB56041AB8D9}"/>
              </a:ext>
            </a:extLst>
          </p:cNvPr>
          <p:cNvSpPr>
            <a:spLocks noGrp="1"/>
          </p:cNvSpPr>
          <p:nvPr>
            <p:ph type="title" hasCustomPrompt="1"/>
          </p:nvPr>
        </p:nvSpPr>
        <p:spPr>
          <a:xfrm>
            <a:off x="457200" y="729551"/>
            <a:ext cx="7140388" cy="544765"/>
          </a:xfrm>
        </p:spPr>
        <p:txBody>
          <a:bodyPr wrap="square" bIns="0">
            <a:spAutoFit/>
          </a:bodyPr>
          <a:lstStyle/>
          <a:p>
            <a:r>
              <a:rPr lang="en-US" dirty="0"/>
              <a:t>Content Right Wide Image Left</a:t>
            </a:r>
          </a:p>
        </p:txBody>
      </p:sp>
      <p:sp>
        <p:nvSpPr>
          <p:cNvPr id="34" name="Picture Placeholder 3">
            <a:extLst>
              <a:ext uri="{FF2B5EF4-FFF2-40B4-BE49-F238E27FC236}">
                <a16:creationId xmlns:a16="http://schemas.microsoft.com/office/drawing/2014/main" id="{3FE890F7-3A3F-5E02-14A0-9B4BD1ED8CF0}"/>
              </a:ext>
            </a:extLst>
          </p:cNvPr>
          <p:cNvSpPr>
            <a:spLocks noGrp="1"/>
          </p:cNvSpPr>
          <p:nvPr>
            <p:ph type="pic" sz="quarter" idx="16"/>
          </p:nvPr>
        </p:nvSpPr>
        <p:spPr>
          <a:xfrm>
            <a:off x="-1" y="1720215"/>
            <a:ext cx="8674946" cy="5137785"/>
          </a:xfrm>
          <a:effectLst/>
        </p:spPr>
        <p:txBody>
          <a:bodyPr/>
          <a:lstStyle/>
          <a:p>
            <a:endParaRPr lang="en-US" dirty="0"/>
          </a:p>
        </p:txBody>
      </p:sp>
    </p:spTree>
    <p:custDataLst>
      <p:tags r:id="rId1"/>
    </p:custDataLst>
    <p:extLst>
      <p:ext uri="{BB962C8B-B14F-4D97-AF65-F5344CB8AC3E}">
        <p14:creationId xmlns:p14="http://schemas.microsoft.com/office/powerpoint/2010/main" val="3842695781"/>
      </p:ext>
    </p:extLst>
  </p:cSld>
  <p:clrMapOvr>
    <a:masterClrMapping/>
  </p:clrMapOvr>
  <p:extLst>
    <p:ext uri="{DCECCB84-F9BA-43D5-87BE-67443E8EF086}">
      <p15:sldGuideLst xmlns:p15="http://schemas.microsoft.com/office/powerpoint/2012/main">
        <p15:guide id="1" pos="53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on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789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No Subheadin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5EB83EA-BF27-C5BD-A63C-E5D124383AC5}"/>
              </a:ext>
            </a:extLst>
          </p:cNvPr>
          <p:cNvSpPr>
            <a:spLocks noGrp="1"/>
          </p:cNvSpPr>
          <p:nvPr>
            <p:ph type="body" sz="quarter" idx="13"/>
          </p:nvPr>
        </p:nvSpPr>
        <p:spPr>
          <a:xfrm>
            <a:off x="1140150" y="1556348"/>
            <a:ext cx="10599352" cy="369332"/>
          </a:xfrm>
        </p:spPr>
        <p:txBody>
          <a:bodyPr wrap="square" lIns="118872">
            <a:spAutoFit/>
          </a:bodyPr>
          <a:lstStyle/>
          <a:p>
            <a:pPr lvl="0"/>
            <a:r>
              <a:rPr lang="en-US" dirty="0"/>
              <a:t>Click to edit Master text styles</a:t>
            </a:r>
          </a:p>
        </p:txBody>
      </p:sp>
      <p:sp>
        <p:nvSpPr>
          <p:cNvPr id="3" name="Title 2">
            <a:extLst>
              <a:ext uri="{FF2B5EF4-FFF2-40B4-BE49-F238E27FC236}">
                <a16:creationId xmlns:a16="http://schemas.microsoft.com/office/drawing/2014/main" id="{0AC20095-1AE4-901E-240B-25546607CA40}"/>
              </a:ext>
            </a:extLst>
          </p:cNvPr>
          <p:cNvSpPr>
            <a:spLocks noGrp="1"/>
          </p:cNvSpPr>
          <p:nvPr>
            <p:ph type="title" hasCustomPrompt="1"/>
          </p:nvPr>
        </p:nvSpPr>
        <p:spPr>
          <a:xfrm>
            <a:off x="1140150" y="729448"/>
            <a:ext cx="10599352" cy="821763"/>
          </a:xfrm>
        </p:spPr>
        <p:txBody>
          <a:bodyPr/>
          <a:lstStyle/>
          <a:p>
            <a:r>
              <a:rPr lang="en-US" dirty="0"/>
              <a:t>Main Content No Subheading</a:t>
            </a:r>
          </a:p>
        </p:txBody>
      </p:sp>
    </p:spTree>
    <p:custDataLst>
      <p:tags r:id="rId1"/>
    </p:custDataLst>
    <p:extLst>
      <p:ext uri="{BB962C8B-B14F-4D97-AF65-F5344CB8AC3E}">
        <p14:creationId xmlns:p14="http://schemas.microsoft.com/office/powerpoint/2010/main" val="20463934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Content Right Wide Image Lef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9FFA67-FC78-71CF-5D4F-E35297DA7467}"/>
              </a:ext>
            </a:extLst>
          </p:cNvPr>
          <p:cNvSpPr>
            <a:spLocks noGrp="1"/>
          </p:cNvSpPr>
          <p:nvPr>
            <p:ph type="body" sz="quarter" idx="15" hasCustomPrompt="1"/>
          </p:nvPr>
        </p:nvSpPr>
        <p:spPr>
          <a:xfrm>
            <a:off x="464446" y="729551"/>
            <a:ext cx="3197273" cy="923330"/>
          </a:xfrm>
        </p:spPr>
        <p:txBody>
          <a:bodyPr wrap="square">
            <a:spAutoFit/>
          </a:bodyPr>
          <a:lstStyle>
            <a:lvl1pPr>
              <a:defRPr>
                <a:solidFill>
                  <a:schemeClr val="bg1"/>
                </a:solidFill>
              </a:defRPr>
            </a:lvl1pPr>
            <a:lvl2pPr>
              <a:defRPr>
                <a:solidFill>
                  <a:schemeClr val="bg1"/>
                </a:solidFill>
              </a:defRPr>
            </a:lvl2pPr>
            <a:lvl3pPr marL="914400" marR="0" indent="0" algn="l" defTabSz="914400" rtl="0" eaLnBrk="1" fontAlgn="auto" latinLnBrk="0" hangingPunct="1">
              <a:lnSpc>
                <a:spcPct val="90000"/>
              </a:lnSpc>
              <a:spcBef>
                <a:spcPts val="500"/>
              </a:spcBef>
              <a:spcAft>
                <a:spcPts val="0"/>
              </a:spcAft>
              <a:buClr>
                <a:schemeClr val="tx2"/>
              </a:buClr>
              <a:buSzTx/>
              <a:buFont typeface="Arial" panose="020B0604020202020204" pitchFamily="34" charset="0"/>
              <a:buNone/>
              <a:tabLst/>
              <a:defRPr>
                <a:solidFill>
                  <a:schemeClr val="bg1"/>
                </a:solidFill>
              </a:defRPr>
            </a:lvl3pPr>
          </a:lstStyle>
          <a:p>
            <a:pPr lvl="0"/>
            <a:r>
              <a:rPr lang="en-US" dirty="0"/>
              <a:t>Insert Content with video or image on left, add text content here</a:t>
            </a:r>
          </a:p>
        </p:txBody>
      </p:sp>
      <p:sp>
        <p:nvSpPr>
          <p:cNvPr id="2" name="Title 1">
            <a:extLst>
              <a:ext uri="{FF2B5EF4-FFF2-40B4-BE49-F238E27FC236}">
                <a16:creationId xmlns:a16="http://schemas.microsoft.com/office/drawing/2014/main" id="{AD96D4FA-B800-160B-9244-AB56041AB8D9}"/>
              </a:ext>
            </a:extLst>
          </p:cNvPr>
          <p:cNvSpPr>
            <a:spLocks noGrp="1"/>
          </p:cNvSpPr>
          <p:nvPr>
            <p:ph type="title" hasCustomPrompt="1"/>
          </p:nvPr>
        </p:nvSpPr>
        <p:spPr>
          <a:xfrm>
            <a:off x="4591285" y="729551"/>
            <a:ext cx="7140388" cy="544765"/>
          </a:xfrm>
        </p:spPr>
        <p:txBody>
          <a:bodyPr wrap="square" bIns="0">
            <a:spAutoFit/>
          </a:bodyPr>
          <a:lstStyle>
            <a:lvl1pPr>
              <a:defRPr/>
            </a:lvl1pPr>
          </a:lstStyle>
          <a:p>
            <a:r>
              <a:rPr lang="en-US" dirty="0"/>
              <a:t>Content Left Wide Image Right</a:t>
            </a:r>
          </a:p>
        </p:txBody>
      </p:sp>
      <p:sp>
        <p:nvSpPr>
          <p:cNvPr id="24" name="Picture Placeholder 3">
            <a:extLst>
              <a:ext uri="{FF2B5EF4-FFF2-40B4-BE49-F238E27FC236}">
                <a16:creationId xmlns:a16="http://schemas.microsoft.com/office/drawing/2014/main" id="{46F7EAEF-1550-77BB-26B4-A075CDB44227}"/>
              </a:ext>
            </a:extLst>
          </p:cNvPr>
          <p:cNvSpPr>
            <a:spLocks noGrp="1"/>
          </p:cNvSpPr>
          <p:nvPr>
            <p:ph type="pic" sz="quarter" idx="16"/>
          </p:nvPr>
        </p:nvSpPr>
        <p:spPr>
          <a:xfrm>
            <a:off x="3517054" y="1720215"/>
            <a:ext cx="8674946" cy="5137785"/>
          </a:xfrm>
          <a:effectLst/>
        </p:spPr>
        <p:txBody>
          <a:bodyPr/>
          <a:lstStyle/>
          <a:p>
            <a:endParaRPr lang="en-US" dirty="0"/>
          </a:p>
        </p:txBody>
      </p:sp>
    </p:spTree>
    <p:custDataLst>
      <p:tags r:id="rId1"/>
    </p:custDataLst>
    <p:extLst>
      <p:ext uri="{BB962C8B-B14F-4D97-AF65-F5344CB8AC3E}">
        <p14:creationId xmlns:p14="http://schemas.microsoft.com/office/powerpoint/2010/main" val="3541889424"/>
      </p:ext>
    </p:extLst>
  </p:cSld>
  <p:clrMapOvr>
    <a:masterClrMapping/>
  </p:clrMapOvr>
  <p:extLst>
    <p:ext uri="{DCECCB84-F9BA-43D5-87BE-67443E8EF086}">
      <p15:sldGuideLst xmlns:p15="http://schemas.microsoft.com/office/powerpoint/2012/main">
        <p15:guide id="1" pos="535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nstructor On Scree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94466-B58D-69C6-D381-EA6BCBAA8610}"/>
              </a:ext>
            </a:extLst>
          </p:cNvPr>
          <p:cNvSpPr>
            <a:spLocks noGrp="1"/>
          </p:cNvSpPr>
          <p:nvPr>
            <p:ph type="title" hasCustomPrompt="1"/>
          </p:nvPr>
        </p:nvSpPr>
        <p:spPr>
          <a:xfrm>
            <a:off x="1132321" y="729551"/>
            <a:ext cx="10599352" cy="821763"/>
          </a:xfrm>
        </p:spPr>
        <p:txBody>
          <a:bodyPr/>
          <a:lstStyle/>
          <a:p>
            <a:r>
              <a:rPr lang="en-US" dirty="0"/>
              <a:t>Instructor On Screen</a:t>
            </a:r>
          </a:p>
        </p:txBody>
      </p:sp>
      <p:sp>
        <p:nvSpPr>
          <p:cNvPr id="4" name="Rectangle 3">
            <a:extLst>
              <a:ext uri="{FF2B5EF4-FFF2-40B4-BE49-F238E27FC236}">
                <a16:creationId xmlns:a16="http://schemas.microsoft.com/office/drawing/2014/main" id="{F391814F-C9B4-663D-0969-B552258F963E}"/>
              </a:ext>
            </a:extLst>
          </p:cNvPr>
          <p:cNvSpPr/>
          <p:nvPr userDrawn="1"/>
        </p:nvSpPr>
        <p:spPr>
          <a:xfrm>
            <a:off x="0" y="528638"/>
            <a:ext cx="192459" cy="5343524"/>
          </a:xfrm>
          <a:prstGeom prst="rect">
            <a:avLst/>
          </a:prstGeom>
          <a:gradFill>
            <a:gsLst>
              <a:gs pos="0">
                <a:srgbClr val="D4D4D4"/>
              </a:gs>
              <a:gs pos="24157">
                <a:srgbClr val="DEDEDE"/>
              </a:gs>
              <a:gs pos="49000">
                <a:srgbClr val="D8D8D8"/>
              </a:gs>
              <a:gs pos="100000">
                <a:srgbClr val="CFCFC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926135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Instructor On Screen Left With Subheading">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2E469D-76CF-9EEE-096E-9B97E6C7E4B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0" name="Rectangle: Rounded Corners 39">
            <a:extLst>
              <a:ext uri="{FF2B5EF4-FFF2-40B4-BE49-F238E27FC236}">
                <a16:creationId xmlns:a16="http://schemas.microsoft.com/office/drawing/2014/main" id="{ABF78BFB-409B-C90F-0646-D430ABCC0A6C}"/>
              </a:ext>
            </a:extLst>
          </p:cNvPr>
          <p:cNvSpPr/>
          <p:nvPr userDrawn="1"/>
        </p:nvSpPr>
        <p:spPr>
          <a:xfrm>
            <a:off x="192460" y="98816"/>
            <a:ext cx="740205" cy="666036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B176404-EC6C-79C5-37BB-D33008BCA263}"/>
              </a:ext>
            </a:extLst>
          </p:cNvPr>
          <p:cNvCxnSpPr>
            <a:cxnSpLocks/>
          </p:cNvCxnSpPr>
          <p:nvPr userDrawn="1"/>
        </p:nvCxnSpPr>
        <p:spPr>
          <a:xfrm>
            <a:off x="903109" y="1879167"/>
            <a:ext cx="355186" cy="0"/>
          </a:xfrm>
          <a:prstGeom prst="line">
            <a:avLst/>
          </a:prstGeom>
          <a:ln w="25400"/>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AE90326B-B25F-39BE-FB79-DC95CE64282E}"/>
              </a:ext>
            </a:extLst>
          </p:cNvPr>
          <p:cNvSpPr/>
          <p:nvPr userDrawn="1"/>
        </p:nvSpPr>
        <p:spPr>
          <a:xfrm>
            <a:off x="-1768" y="4572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C622936-658D-ABF3-BB5A-27B309541023}"/>
              </a:ext>
            </a:extLst>
          </p:cNvPr>
          <p:cNvCxnSpPr>
            <a:cxnSpLocks/>
          </p:cNvCxnSpPr>
          <p:nvPr userDrawn="1"/>
        </p:nvCxnSpPr>
        <p:spPr>
          <a:xfrm>
            <a:off x="899561" y="1879167"/>
            <a:ext cx="355186" cy="0"/>
          </a:xfrm>
          <a:prstGeom prst="line">
            <a:avLst/>
          </a:prstGeom>
          <a:ln w="25400"/>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3DDE6FD9-373F-EA92-5A4C-78CA1978E01C}"/>
              </a:ext>
            </a:extLst>
          </p:cNvPr>
          <p:cNvGrpSpPr/>
          <p:nvPr userDrawn="1"/>
        </p:nvGrpSpPr>
        <p:grpSpPr>
          <a:xfrm>
            <a:off x="-293340" y="707572"/>
            <a:ext cx="1426440" cy="5343524"/>
            <a:chOff x="-293340" y="723900"/>
            <a:chExt cx="1426440" cy="5343524"/>
          </a:xfrm>
        </p:grpSpPr>
        <p:grpSp>
          <p:nvGrpSpPr>
            <p:cNvPr id="45" name="Group 44">
              <a:extLst>
                <a:ext uri="{FF2B5EF4-FFF2-40B4-BE49-F238E27FC236}">
                  <a16:creationId xmlns:a16="http://schemas.microsoft.com/office/drawing/2014/main" id="{D5964A15-877D-BB22-2611-C3BAB881331F}"/>
                </a:ext>
              </a:extLst>
            </p:cNvPr>
            <p:cNvGrpSpPr/>
            <p:nvPr userDrawn="1"/>
          </p:nvGrpSpPr>
          <p:grpSpPr>
            <a:xfrm>
              <a:off x="-293340" y="728675"/>
              <a:ext cx="1426440" cy="2583412"/>
              <a:chOff x="-205869" y="104862"/>
              <a:chExt cx="1010551" cy="1830198"/>
            </a:xfrm>
          </p:grpSpPr>
          <p:cxnSp>
            <p:nvCxnSpPr>
              <p:cNvPr id="75" name="Straight Connector 74">
                <a:extLst>
                  <a:ext uri="{FF2B5EF4-FFF2-40B4-BE49-F238E27FC236}">
                    <a16:creationId xmlns:a16="http://schemas.microsoft.com/office/drawing/2014/main" id="{6BFEBE9D-4B32-BE3F-733D-7925123DEA3C}"/>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86D93CE-8289-4CEC-9B34-4F757CAC1E64}"/>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755F18-5C8C-ED03-8454-5FC3198C3912}"/>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5837333-B8DB-28C2-DCF4-7E92AFD352D3}"/>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F0720D2-F2D2-49F2-7A63-37350EF0A9BD}"/>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1E2FEB2-5888-546C-7AD3-BBE90280F6ED}"/>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AFD6B92-3AEB-5F69-B881-C26222AB1407}"/>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C245CCEC-D74C-2B72-5A9E-BA5593347463}"/>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16AE1C15-8144-4836-4645-9AFE02DA712E}"/>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5ED61EC-65E5-5B8C-5A62-0C65A26F33FC}"/>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5B0E1A28-4203-002E-742B-8AD85D4DEE6F}"/>
                  </a:ext>
                </a:extLst>
              </p:cNvPr>
              <p:cNvSpPr/>
              <p:nvPr userDrawn="1"/>
            </p:nvSpPr>
            <p:spPr>
              <a:xfrm>
                <a:off x="238425"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2922CF0E-DEB7-2CB1-6A59-98EB0BBB49E5}"/>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F7CA6DB6-1710-2C75-0040-4443980E523A}"/>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93B5BA9F-161F-B53D-263E-DCD813B711AB}"/>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B02FB23D-4E19-5AFC-28D3-AA63DE028AA1}"/>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5BACE430-8CF2-4968-D8C0-C0890A2CB542}"/>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8BDD26D-495D-717A-B0F2-F0B202DFC489}"/>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F5D2C2C6-D4B1-8338-C627-DB89756EF58E}"/>
                  </a:ext>
                </a:extLst>
              </p:cNvPr>
              <p:cNvSpPr/>
              <p:nvPr userDrawn="1"/>
            </p:nvSpPr>
            <p:spPr>
              <a:xfrm>
                <a:off x="-40808"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Rounded Corners 105">
                <a:extLst>
                  <a:ext uri="{FF2B5EF4-FFF2-40B4-BE49-F238E27FC236}">
                    <a16:creationId xmlns:a16="http://schemas.microsoft.com/office/drawing/2014/main" id="{F77D1836-7FEA-8457-FB54-B96D83EF79E9}"/>
                  </a:ext>
                </a:extLst>
              </p:cNvPr>
              <p:cNvSpPr/>
              <p:nvPr userDrawn="1"/>
            </p:nvSpPr>
            <p:spPr>
              <a:xfrm>
                <a:off x="-205869"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964D35FA-08F6-F3E2-B41B-B1AD50467FA2}"/>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C98E988-B2FC-EBAE-6068-6DE0D012513E}"/>
                </a:ext>
              </a:extLst>
            </p:cNvPr>
            <p:cNvGrpSpPr/>
            <p:nvPr userDrawn="1"/>
          </p:nvGrpSpPr>
          <p:grpSpPr>
            <a:xfrm flipH="1">
              <a:off x="-216739" y="3492413"/>
              <a:ext cx="901927" cy="997345"/>
              <a:chOff x="11549591" y="1042499"/>
              <a:chExt cx="901927" cy="997345"/>
            </a:xfrm>
          </p:grpSpPr>
          <p:cxnSp>
            <p:nvCxnSpPr>
              <p:cNvPr id="67" name="Straight Connector 66">
                <a:extLst>
                  <a:ext uri="{FF2B5EF4-FFF2-40B4-BE49-F238E27FC236}">
                    <a16:creationId xmlns:a16="http://schemas.microsoft.com/office/drawing/2014/main" id="{2834A965-B092-4AB5-4AF0-18C54B37584F}"/>
                  </a:ext>
                </a:extLst>
              </p:cNvPr>
              <p:cNvCxnSpPr>
                <a:cxnSpLocks/>
              </p:cNvCxnSpPr>
              <p:nvPr userDrawn="1"/>
            </p:nvCxnSpPr>
            <p:spPr>
              <a:xfrm flipH="1">
                <a:off x="11549591" y="1256493"/>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D46FD7-2D0A-88E6-E259-A27349CE242E}"/>
                  </a:ext>
                </a:extLst>
              </p:cNvPr>
              <p:cNvCxnSpPr>
                <a:cxnSpLocks/>
              </p:cNvCxnSpPr>
              <p:nvPr userDrawn="1"/>
            </p:nvCxnSpPr>
            <p:spPr>
              <a:xfrm flipH="1">
                <a:off x="11754844" y="185054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524F3E0D-47FE-8FFB-45F4-D111A620D984}"/>
                  </a:ext>
                </a:extLst>
              </p:cNvPr>
              <p:cNvSpPr/>
              <p:nvPr userDrawn="1"/>
            </p:nvSpPr>
            <p:spPr>
              <a:xfrm flipH="1">
                <a:off x="11652219" y="1042499"/>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a:extLst>
                  <a:ext uri="{FF2B5EF4-FFF2-40B4-BE49-F238E27FC236}">
                    <a16:creationId xmlns:a16="http://schemas.microsoft.com/office/drawing/2014/main" id="{7F859C4F-885F-7C48-5086-09BACB309A76}"/>
                  </a:ext>
                </a:extLst>
              </p:cNvPr>
              <p:cNvSpPr/>
              <p:nvPr userDrawn="1"/>
            </p:nvSpPr>
            <p:spPr>
              <a:xfrm flipH="1">
                <a:off x="11928260" y="1446486"/>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702DAD5-A4A0-020A-7393-BFE9DE82C44F}"/>
                  </a:ext>
                </a:extLst>
              </p:cNvPr>
              <p:cNvSpPr/>
              <p:nvPr userDrawn="1"/>
            </p:nvSpPr>
            <p:spPr>
              <a:xfrm flipH="1">
                <a:off x="11756748" y="1443120"/>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F6D40F89-5897-4C43-60A0-E0DBFE7FF65B}"/>
                  </a:ext>
                </a:extLst>
              </p:cNvPr>
              <p:cNvSpPr/>
              <p:nvPr userDrawn="1"/>
            </p:nvSpPr>
            <p:spPr>
              <a:xfrm flipH="1">
                <a:off x="11881676" y="1665458"/>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090341FF-4325-4A45-28A9-A786A358478D}"/>
                  </a:ext>
                </a:extLst>
              </p:cNvPr>
              <p:cNvSpPr/>
              <p:nvPr userDrawn="1"/>
            </p:nvSpPr>
            <p:spPr>
              <a:xfrm flipH="1">
                <a:off x="11650932" y="1975309"/>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98FD382C-4C22-B23A-A1E3-0ABF86679C87}"/>
                  </a:ext>
                </a:extLst>
              </p:cNvPr>
              <p:cNvSpPr/>
              <p:nvPr userDrawn="1"/>
            </p:nvSpPr>
            <p:spPr>
              <a:xfrm flipH="1">
                <a:off x="12211812" y="1975309"/>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E8C92D5A-40B7-8DEE-B687-D885B4433DBF}"/>
                </a:ext>
              </a:extLst>
            </p:cNvPr>
            <p:cNvSpPr/>
            <p:nvPr userDrawn="1"/>
          </p:nvSpPr>
          <p:spPr>
            <a:xfrm>
              <a:off x="-5316" y="7239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A46AAB1F-3AAE-FD21-6209-836EEF423532}"/>
              </a:ext>
            </a:extLst>
          </p:cNvPr>
          <p:cNvSpPr/>
          <p:nvPr userDrawn="1"/>
        </p:nvSpPr>
        <p:spPr>
          <a:xfrm>
            <a:off x="625415" y="475130"/>
            <a:ext cx="5638800" cy="5938825"/>
          </a:xfrm>
          <a:prstGeom prst="rect">
            <a:avLst/>
          </a:prstGeom>
          <a:solidFill>
            <a:schemeClr val="bg1"/>
          </a:solidFill>
          <a:ln>
            <a:noFill/>
          </a:ln>
          <a:effectLst>
            <a:outerShdw blurRad="50800" dist="38100" dir="10800000" algn="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0BCED597-1FD9-546F-9948-C6D72E7824C8}"/>
              </a:ext>
            </a:extLst>
          </p:cNvPr>
          <p:cNvSpPr>
            <a:spLocks noGrp="1"/>
          </p:cNvSpPr>
          <p:nvPr userDrawn="1">
            <p:ph type="body" sz="quarter" idx="11" hasCustomPrompt="1"/>
          </p:nvPr>
        </p:nvSpPr>
        <p:spPr>
          <a:xfrm>
            <a:off x="968316" y="1821661"/>
            <a:ext cx="4937185" cy="800219"/>
          </a:xfrm>
          <a:prstGeom prst="rect">
            <a:avLst/>
          </a:prstGeom>
        </p:spPr>
        <p:txBody>
          <a:bodyPr wrap="square"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sp>
        <p:nvSpPr>
          <p:cNvPr id="7" name="Text Placeholder 5">
            <a:extLst>
              <a:ext uri="{FF2B5EF4-FFF2-40B4-BE49-F238E27FC236}">
                <a16:creationId xmlns:a16="http://schemas.microsoft.com/office/drawing/2014/main" id="{07E396B2-6F6A-E19E-F42D-BBF041DCAB0C}"/>
              </a:ext>
            </a:extLst>
          </p:cNvPr>
          <p:cNvSpPr>
            <a:spLocks noGrp="1"/>
          </p:cNvSpPr>
          <p:nvPr userDrawn="1">
            <p:ph type="body" sz="quarter" idx="13"/>
          </p:nvPr>
        </p:nvSpPr>
        <p:spPr>
          <a:xfrm>
            <a:off x="968315" y="2623891"/>
            <a:ext cx="4937185" cy="369332"/>
          </a:xfrm>
        </p:spPr>
        <p:txBody>
          <a:bodyPr wrap="square">
            <a:spAutoFit/>
          </a:bodyPr>
          <a:lstStyle/>
          <a:p>
            <a:pPr lvl="0"/>
            <a:r>
              <a:rPr lang="en-US" dirty="0"/>
              <a:t>Click to edit Master text styles</a:t>
            </a:r>
          </a:p>
        </p:txBody>
      </p:sp>
      <p:sp>
        <p:nvSpPr>
          <p:cNvPr id="6" name="Title 5">
            <a:extLst>
              <a:ext uri="{FF2B5EF4-FFF2-40B4-BE49-F238E27FC236}">
                <a16:creationId xmlns:a16="http://schemas.microsoft.com/office/drawing/2014/main" id="{73F58787-CFF2-9462-BA77-51DBA39EF447}"/>
              </a:ext>
            </a:extLst>
          </p:cNvPr>
          <p:cNvSpPr>
            <a:spLocks noGrp="1"/>
          </p:cNvSpPr>
          <p:nvPr userDrawn="1">
            <p:ph type="title" hasCustomPrompt="1"/>
          </p:nvPr>
        </p:nvSpPr>
        <p:spPr>
          <a:xfrm>
            <a:off x="968315" y="726395"/>
            <a:ext cx="4937185" cy="1089529"/>
          </a:xfrm>
        </p:spPr>
        <p:txBody>
          <a:bodyPr wrap="square" bIns="45720">
            <a:spAutoFit/>
          </a:bodyPr>
          <a:lstStyle/>
          <a:p>
            <a:r>
              <a:rPr lang="en-US" dirty="0"/>
              <a:t>On Screen Right With Subheading</a:t>
            </a:r>
          </a:p>
        </p:txBody>
      </p:sp>
    </p:spTree>
    <p:custDataLst>
      <p:tags r:id="rId1"/>
    </p:custDataLst>
    <p:extLst>
      <p:ext uri="{BB962C8B-B14F-4D97-AF65-F5344CB8AC3E}">
        <p14:creationId xmlns:p14="http://schemas.microsoft.com/office/powerpoint/2010/main" val="961465588"/>
      </p:ext>
    </p:extLst>
  </p:cSld>
  <p:clrMapOvr>
    <a:masterClrMapping/>
  </p:clrMapOvr>
  <p:extLst>
    <p:ext uri="{DCECCB84-F9BA-43D5-87BE-67443E8EF086}">
      <p15:sldGuideLst xmlns:p15="http://schemas.microsoft.com/office/powerpoint/2012/main">
        <p15:guide id="1" pos="504">
          <p15:clr>
            <a:srgbClr val="FBAE40"/>
          </p15:clr>
        </p15:guide>
        <p15:guide id="2" pos="362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Instructor On Screen Left With Subheading">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2E469D-76CF-9EEE-096E-9B97E6C7E4B2}"/>
              </a:ext>
            </a:extLst>
          </p:cNvPr>
          <p:cNvPicPr>
            <a:picLocks noChangeAspect="1"/>
          </p:cNvPicPr>
          <p:nvPr userDrawn="1"/>
        </p:nvPicPr>
        <p:blipFill>
          <a:blip r:embed="rId3"/>
          <a:stretch>
            <a:fillRect/>
          </a:stretch>
        </p:blipFill>
        <p:spPr>
          <a:xfrm>
            <a:off x="0" y="0"/>
            <a:ext cx="12192000" cy="6858000"/>
          </a:xfrm>
          <a:prstGeom prst="rect">
            <a:avLst/>
          </a:prstGeom>
        </p:spPr>
      </p:pic>
      <p:cxnSp>
        <p:nvCxnSpPr>
          <p:cNvPr id="5" name="Straight Connector 4">
            <a:extLst>
              <a:ext uri="{FF2B5EF4-FFF2-40B4-BE49-F238E27FC236}">
                <a16:creationId xmlns:a16="http://schemas.microsoft.com/office/drawing/2014/main" id="{8B176404-EC6C-79C5-37BB-D33008BCA263}"/>
              </a:ext>
            </a:extLst>
          </p:cNvPr>
          <p:cNvCxnSpPr>
            <a:cxnSpLocks/>
          </p:cNvCxnSpPr>
          <p:nvPr userDrawn="1"/>
        </p:nvCxnSpPr>
        <p:spPr>
          <a:xfrm>
            <a:off x="903109" y="1879167"/>
            <a:ext cx="355186" cy="0"/>
          </a:xfrm>
          <a:prstGeom prst="line">
            <a:avLst/>
          </a:prstGeom>
          <a:ln w="25400"/>
        </p:spPr>
        <p:style>
          <a:lnRef idx="1">
            <a:schemeClr val="dk1"/>
          </a:lnRef>
          <a:fillRef idx="0">
            <a:schemeClr val="dk1"/>
          </a:fillRef>
          <a:effectRef idx="0">
            <a:schemeClr val="dk1"/>
          </a:effectRef>
          <a:fontRef idx="minor">
            <a:schemeClr val="tx1"/>
          </a:fontRef>
        </p:style>
      </p:cxnSp>
      <p:sp>
        <p:nvSpPr>
          <p:cNvPr id="40" name="Rectangle: Rounded Corners 39">
            <a:extLst>
              <a:ext uri="{FF2B5EF4-FFF2-40B4-BE49-F238E27FC236}">
                <a16:creationId xmlns:a16="http://schemas.microsoft.com/office/drawing/2014/main" id="{ABF78BFB-409B-C90F-0646-D430ABCC0A6C}"/>
              </a:ext>
            </a:extLst>
          </p:cNvPr>
          <p:cNvSpPr/>
          <p:nvPr userDrawn="1"/>
        </p:nvSpPr>
        <p:spPr>
          <a:xfrm>
            <a:off x="192460" y="98816"/>
            <a:ext cx="740205" cy="666036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1BAD129-FB8B-8B61-BB0B-1B55308843DD}"/>
              </a:ext>
            </a:extLst>
          </p:cNvPr>
          <p:cNvSpPr/>
          <p:nvPr userDrawn="1"/>
        </p:nvSpPr>
        <p:spPr>
          <a:xfrm>
            <a:off x="-1768" y="4572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D45EEAD-0942-AB32-865C-AAB89DFD0A6E}"/>
              </a:ext>
            </a:extLst>
          </p:cNvPr>
          <p:cNvGrpSpPr/>
          <p:nvPr userDrawn="1"/>
        </p:nvGrpSpPr>
        <p:grpSpPr>
          <a:xfrm>
            <a:off x="-293340" y="707572"/>
            <a:ext cx="1426440" cy="5343524"/>
            <a:chOff x="-293340" y="723900"/>
            <a:chExt cx="1426440" cy="5343524"/>
          </a:xfrm>
        </p:grpSpPr>
        <p:grpSp>
          <p:nvGrpSpPr>
            <p:cNvPr id="43" name="Group 42">
              <a:extLst>
                <a:ext uri="{FF2B5EF4-FFF2-40B4-BE49-F238E27FC236}">
                  <a16:creationId xmlns:a16="http://schemas.microsoft.com/office/drawing/2014/main" id="{684EA916-A9AD-4FB7-D43C-9E840BC0F02E}"/>
                </a:ext>
              </a:extLst>
            </p:cNvPr>
            <p:cNvGrpSpPr/>
            <p:nvPr userDrawn="1"/>
          </p:nvGrpSpPr>
          <p:grpSpPr>
            <a:xfrm>
              <a:off x="-293340" y="728675"/>
              <a:ext cx="1426440" cy="2583412"/>
              <a:chOff x="-205869" y="104862"/>
              <a:chExt cx="1010551" cy="1830198"/>
            </a:xfrm>
          </p:grpSpPr>
          <p:cxnSp>
            <p:nvCxnSpPr>
              <p:cNvPr id="54" name="Straight Connector 53">
                <a:extLst>
                  <a:ext uri="{FF2B5EF4-FFF2-40B4-BE49-F238E27FC236}">
                    <a16:creationId xmlns:a16="http://schemas.microsoft.com/office/drawing/2014/main" id="{C1848CBB-3311-ABE6-AD00-96CB1D638690}"/>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05A619-2121-FEB1-88AC-C02759705E76}"/>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453BF4-8C2E-FAF5-20EC-ADAB408805AD}"/>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FCEC89-0DBA-B806-947A-2853C7A29CFB}"/>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D043093-D2CC-5A17-3271-D3834A54E066}"/>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9E0F103-8230-2444-3526-4DF7873B95E2}"/>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3850A1-5298-164F-49B8-FB32D8CBD214}"/>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E60DE0A4-9E77-7BCF-B735-710EF4900C98}"/>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B3E302C0-E8BF-E9A2-0218-A2F3F9C300C2}"/>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296F48F-E95F-1A94-798A-F27702AC9817}"/>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064CA61E-A589-74A4-2F91-880109B3CD1D}"/>
                  </a:ext>
                </a:extLst>
              </p:cNvPr>
              <p:cNvSpPr/>
              <p:nvPr userDrawn="1"/>
            </p:nvSpPr>
            <p:spPr>
              <a:xfrm>
                <a:off x="238425"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3795EE1B-E37C-19C7-4993-A2D28DCEAB7F}"/>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2196FDC1-3B31-4006-21D6-73F64C763D4D}"/>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6A29B6-4DCE-39B4-CD06-DB2BF027439B}"/>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16398856-28A6-DB73-5FAC-73E02EC25E92}"/>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3DF01298-6C47-FE80-E748-9A49C67DCCA1}"/>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71B0E6-2375-F8E5-D5E2-C6DBDA6B4943}"/>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101">
                <a:extLst>
                  <a:ext uri="{FF2B5EF4-FFF2-40B4-BE49-F238E27FC236}">
                    <a16:creationId xmlns:a16="http://schemas.microsoft.com/office/drawing/2014/main" id="{CED674F1-7E25-0A58-A5EB-B0E7C5530F66}"/>
                  </a:ext>
                </a:extLst>
              </p:cNvPr>
              <p:cNvSpPr/>
              <p:nvPr userDrawn="1"/>
            </p:nvSpPr>
            <p:spPr>
              <a:xfrm>
                <a:off x="-40808"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Rounded Corners 102">
                <a:extLst>
                  <a:ext uri="{FF2B5EF4-FFF2-40B4-BE49-F238E27FC236}">
                    <a16:creationId xmlns:a16="http://schemas.microsoft.com/office/drawing/2014/main" id="{F848049B-53D1-457E-5F65-21F47810D4B1}"/>
                  </a:ext>
                </a:extLst>
              </p:cNvPr>
              <p:cNvSpPr/>
              <p:nvPr userDrawn="1"/>
            </p:nvSpPr>
            <p:spPr>
              <a:xfrm>
                <a:off x="-205869"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A6512317-6B70-FBAB-06B4-FC74FE626EA8}"/>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4326C44B-CE3B-A7BE-7776-F57C9C5F9B19}"/>
                </a:ext>
              </a:extLst>
            </p:cNvPr>
            <p:cNvGrpSpPr/>
            <p:nvPr userDrawn="1"/>
          </p:nvGrpSpPr>
          <p:grpSpPr>
            <a:xfrm flipH="1">
              <a:off x="-216739" y="3492413"/>
              <a:ext cx="901927" cy="997345"/>
              <a:chOff x="11549591" y="1042499"/>
              <a:chExt cx="901927" cy="997345"/>
            </a:xfrm>
          </p:grpSpPr>
          <p:cxnSp>
            <p:nvCxnSpPr>
              <p:cNvPr id="46" name="Straight Connector 45">
                <a:extLst>
                  <a:ext uri="{FF2B5EF4-FFF2-40B4-BE49-F238E27FC236}">
                    <a16:creationId xmlns:a16="http://schemas.microsoft.com/office/drawing/2014/main" id="{FEF858D4-F830-7B83-2D49-1D38CFA8556B}"/>
                  </a:ext>
                </a:extLst>
              </p:cNvPr>
              <p:cNvCxnSpPr>
                <a:cxnSpLocks/>
              </p:cNvCxnSpPr>
              <p:nvPr userDrawn="1"/>
            </p:nvCxnSpPr>
            <p:spPr>
              <a:xfrm flipH="1">
                <a:off x="11549591" y="1256493"/>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2497566-1CC2-A88E-C0F2-432C47C7E433}"/>
                  </a:ext>
                </a:extLst>
              </p:cNvPr>
              <p:cNvCxnSpPr>
                <a:cxnSpLocks/>
              </p:cNvCxnSpPr>
              <p:nvPr userDrawn="1"/>
            </p:nvCxnSpPr>
            <p:spPr>
              <a:xfrm flipH="1">
                <a:off x="11754844" y="185054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9451F439-7583-CA4B-266F-E74EA56F37C7}"/>
                  </a:ext>
                </a:extLst>
              </p:cNvPr>
              <p:cNvSpPr/>
              <p:nvPr userDrawn="1"/>
            </p:nvSpPr>
            <p:spPr>
              <a:xfrm flipH="1">
                <a:off x="11652219" y="1042499"/>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52B9034E-0570-51F6-4E35-507E7B52DD95}"/>
                  </a:ext>
                </a:extLst>
              </p:cNvPr>
              <p:cNvSpPr/>
              <p:nvPr userDrawn="1"/>
            </p:nvSpPr>
            <p:spPr>
              <a:xfrm flipH="1">
                <a:off x="11928260" y="1446486"/>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6DA0365-4F99-885F-8057-913436342E04}"/>
                  </a:ext>
                </a:extLst>
              </p:cNvPr>
              <p:cNvSpPr/>
              <p:nvPr userDrawn="1"/>
            </p:nvSpPr>
            <p:spPr>
              <a:xfrm flipH="1">
                <a:off x="11756748" y="1443120"/>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2FC29797-55A0-08D1-C59C-338D9835E2EE}"/>
                  </a:ext>
                </a:extLst>
              </p:cNvPr>
              <p:cNvSpPr/>
              <p:nvPr userDrawn="1"/>
            </p:nvSpPr>
            <p:spPr>
              <a:xfrm flipH="1">
                <a:off x="11881676" y="1665458"/>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DA4C1D0D-6E07-6C4D-ECDA-1F331C8D3F1C}"/>
                  </a:ext>
                </a:extLst>
              </p:cNvPr>
              <p:cNvSpPr/>
              <p:nvPr userDrawn="1"/>
            </p:nvSpPr>
            <p:spPr>
              <a:xfrm flipH="1">
                <a:off x="11650932" y="1975309"/>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1712D93-E273-598D-BD18-8A0BB2B49647}"/>
                  </a:ext>
                </a:extLst>
              </p:cNvPr>
              <p:cNvSpPr/>
              <p:nvPr userDrawn="1"/>
            </p:nvSpPr>
            <p:spPr>
              <a:xfrm flipH="1">
                <a:off x="12211812" y="1975309"/>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AF9BCD93-6503-E131-8C01-9A68BCAFE423}"/>
                </a:ext>
              </a:extLst>
            </p:cNvPr>
            <p:cNvSpPr/>
            <p:nvPr userDrawn="1"/>
          </p:nvSpPr>
          <p:spPr>
            <a:xfrm>
              <a:off x="-5316" y="7239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ectangle 104">
            <a:extLst>
              <a:ext uri="{FF2B5EF4-FFF2-40B4-BE49-F238E27FC236}">
                <a16:creationId xmlns:a16="http://schemas.microsoft.com/office/drawing/2014/main" id="{8D258896-AFDD-EAF3-E140-3E4086FCEF06}"/>
              </a:ext>
            </a:extLst>
          </p:cNvPr>
          <p:cNvSpPr/>
          <p:nvPr userDrawn="1"/>
        </p:nvSpPr>
        <p:spPr>
          <a:xfrm>
            <a:off x="625415" y="475130"/>
            <a:ext cx="5638800" cy="5938825"/>
          </a:xfrm>
          <a:prstGeom prst="rect">
            <a:avLst/>
          </a:prstGeom>
          <a:solidFill>
            <a:schemeClr val="bg1"/>
          </a:solidFill>
          <a:ln>
            <a:noFill/>
          </a:ln>
          <a:effectLst>
            <a:outerShdw blurRad="50800" dist="38100" dir="10800000" algn="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 Placeholder 5">
            <a:extLst>
              <a:ext uri="{FF2B5EF4-FFF2-40B4-BE49-F238E27FC236}">
                <a16:creationId xmlns:a16="http://schemas.microsoft.com/office/drawing/2014/main" id="{07E396B2-6F6A-E19E-F42D-BBF041DCAB0C}"/>
              </a:ext>
            </a:extLst>
          </p:cNvPr>
          <p:cNvSpPr>
            <a:spLocks noGrp="1"/>
          </p:cNvSpPr>
          <p:nvPr userDrawn="1">
            <p:ph type="body" sz="quarter" idx="13"/>
          </p:nvPr>
        </p:nvSpPr>
        <p:spPr>
          <a:xfrm>
            <a:off x="968315" y="2055551"/>
            <a:ext cx="4953000" cy="369332"/>
          </a:xfrm>
        </p:spPr>
        <p:txBody>
          <a:bodyPr wrap="square">
            <a:spAutoFit/>
          </a:bodyPr>
          <a:lstStyle/>
          <a:p>
            <a:pPr lvl="0"/>
            <a:r>
              <a:rPr lang="en-US" dirty="0"/>
              <a:t>Click to edit Master text styles</a:t>
            </a:r>
          </a:p>
        </p:txBody>
      </p:sp>
      <p:sp>
        <p:nvSpPr>
          <p:cNvPr id="6" name="Title 5">
            <a:extLst>
              <a:ext uri="{FF2B5EF4-FFF2-40B4-BE49-F238E27FC236}">
                <a16:creationId xmlns:a16="http://schemas.microsoft.com/office/drawing/2014/main" id="{73F58787-CFF2-9462-BA77-51DBA39EF447}"/>
              </a:ext>
            </a:extLst>
          </p:cNvPr>
          <p:cNvSpPr>
            <a:spLocks noGrp="1"/>
          </p:cNvSpPr>
          <p:nvPr userDrawn="1">
            <p:ph type="title" hasCustomPrompt="1"/>
          </p:nvPr>
        </p:nvSpPr>
        <p:spPr>
          <a:xfrm>
            <a:off x="968315" y="723913"/>
            <a:ext cx="4953000" cy="1320361"/>
          </a:xfrm>
        </p:spPr>
        <p:txBody>
          <a:bodyPr wrap="square" bIns="274320">
            <a:spAutoFit/>
          </a:bodyPr>
          <a:lstStyle/>
          <a:p>
            <a:r>
              <a:rPr lang="en-US" dirty="0"/>
              <a:t>On Screen Right With Subheading</a:t>
            </a:r>
          </a:p>
        </p:txBody>
      </p:sp>
    </p:spTree>
    <p:custDataLst>
      <p:tags r:id="rId1"/>
    </p:custDataLst>
    <p:extLst>
      <p:ext uri="{BB962C8B-B14F-4D97-AF65-F5344CB8AC3E}">
        <p14:creationId xmlns:p14="http://schemas.microsoft.com/office/powerpoint/2010/main" val="2720340890"/>
      </p:ext>
    </p:extLst>
  </p:cSld>
  <p:clrMapOvr>
    <a:masterClrMapping/>
  </p:clrMapOvr>
  <p:extLst>
    <p:ext uri="{DCECCB84-F9BA-43D5-87BE-67443E8EF086}">
      <p15:sldGuideLst xmlns:p15="http://schemas.microsoft.com/office/powerpoint/2012/main">
        <p15:guide id="1" pos="504">
          <p15:clr>
            <a:srgbClr val="FBAE40"/>
          </p15:clr>
        </p15:guide>
        <p15:guide id="2" pos="3624">
          <p15:clr>
            <a:srgbClr val="FBAE40"/>
          </p15:clr>
        </p15:guide>
        <p15:guide id="4" orient="horz" pos="22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Instructor On Screen Left With Subheading">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2E469D-76CF-9EEE-096E-9B97E6C7E4B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0" name="Rectangle: Rounded Corners 39">
            <a:extLst>
              <a:ext uri="{FF2B5EF4-FFF2-40B4-BE49-F238E27FC236}">
                <a16:creationId xmlns:a16="http://schemas.microsoft.com/office/drawing/2014/main" id="{ABF78BFB-409B-C90F-0646-D430ABCC0A6C}"/>
              </a:ext>
            </a:extLst>
          </p:cNvPr>
          <p:cNvSpPr/>
          <p:nvPr userDrawn="1"/>
        </p:nvSpPr>
        <p:spPr>
          <a:xfrm>
            <a:off x="192460" y="98816"/>
            <a:ext cx="740205" cy="666036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C3425175-D1AE-D848-E0DF-56FD5A33BABE}"/>
              </a:ext>
            </a:extLst>
          </p:cNvPr>
          <p:cNvGrpSpPr/>
          <p:nvPr userDrawn="1"/>
        </p:nvGrpSpPr>
        <p:grpSpPr>
          <a:xfrm>
            <a:off x="-293340" y="707572"/>
            <a:ext cx="1426440" cy="5343524"/>
            <a:chOff x="-293340" y="723900"/>
            <a:chExt cx="1426440" cy="5343524"/>
          </a:xfrm>
        </p:grpSpPr>
        <p:grpSp>
          <p:nvGrpSpPr>
            <p:cNvPr id="68" name="Group 67">
              <a:extLst>
                <a:ext uri="{FF2B5EF4-FFF2-40B4-BE49-F238E27FC236}">
                  <a16:creationId xmlns:a16="http://schemas.microsoft.com/office/drawing/2014/main" id="{20CEEBC0-804B-10BF-48A2-1688C90C452B}"/>
                </a:ext>
              </a:extLst>
            </p:cNvPr>
            <p:cNvGrpSpPr/>
            <p:nvPr userDrawn="1"/>
          </p:nvGrpSpPr>
          <p:grpSpPr>
            <a:xfrm>
              <a:off x="-293340" y="728675"/>
              <a:ext cx="1426440" cy="2583412"/>
              <a:chOff x="-205869" y="104862"/>
              <a:chExt cx="1010551" cy="1830198"/>
            </a:xfrm>
          </p:grpSpPr>
          <p:cxnSp>
            <p:nvCxnSpPr>
              <p:cNvPr id="79" name="Straight Connector 78">
                <a:extLst>
                  <a:ext uri="{FF2B5EF4-FFF2-40B4-BE49-F238E27FC236}">
                    <a16:creationId xmlns:a16="http://schemas.microsoft.com/office/drawing/2014/main" id="{ED8D9A00-814B-CAA8-D86C-19C1D7DE664C}"/>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A45E6F-1994-2CF0-9AFB-03BB287A5F62}"/>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D9F6E4A-448C-F8D5-0047-78AB5F610C8F}"/>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6FD1113-3F23-839B-7C3C-B5693F53C304}"/>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A6FC806-270A-E9CE-789F-CE90850D493B}"/>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54E52B-6A6A-9166-37BE-1F769D0F00EC}"/>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09C979D-070D-3D65-1BD4-07AE705BDDC2}"/>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DC26D4AD-5AE7-6514-ECAD-195D9A4218D0}"/>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FA4A9C59-9E31-6985-0C99-0E2DB158948F}"/>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B712E55-C7C5-50B6-EB9E-8948033868AE}"/>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D744AD25-1B50-B3FC-FD4D-A91413BD0ED7}"/>
                  </a:ext>
                </a:extLst>
              </p:cNvPr>
              <p:cNvSpPr/>
              <p:nvPr userDrawn="1"/>
            </p:nvSpPr>
            <p:spPr>
              <a:xfrm>
                <a:off x="238425"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810B7D45-7E80-7986-E61E-F4C0DA591696}"/>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EC87C500-2DF2-C120-D45D-BB3D76437303}"/>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427482D-A086-515A-824A-7EFC9716A3FE}"/>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9B1C42B9-2FDC-0323-C1E8-B14834BA60E4}"/>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6120D70E-1182-06B8-9883-BFF6DCAD1320}"/>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8DE357C-1B03-B4BB-DD88-81BA8513CDBB}"/>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C2702732-F2B6-581E-D467-0CD65D6FF7E5}"/>
                  </a:ext>
                </a:extLst>
              </p:cNvPr>
              <p:cNvSpPr/>
              <p:nvPr userDrawn="1"/>
            </p:nvSpPr>
            <p:spPr>
              <a:xfrm>
                <a:off x="-40808"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Rounded Corners 96">
                <a:extLst>
                  <a:ext uri="{FF2B5EF4-FFF2-40B4-BE49-F238E27FC236}">
                    <a16:creationId xmlns:a16="http://schemas.microsoft.com/office/drawing/2014/main" id="{AD7A0135-D1B1-52B8-F51A-D713EEB16ECE}"/>
                  </a:ext>
                </a:extLst>
              </p:cNvPr>
              <p:cNvSpPr/>
              <p:nvPr userDrawn="1"/>
            </p:nvSpPr>
            <p:spPr>
              <a:xfrm>
                <a:off x="-205869"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5F277F2A-A620-A967-B1CF-6FC3B6518FDF}"/>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84C1BD21-863D-E2F7-BA14-2690A1E2F4A0}"/>
                </a:ext>
              </a:extLst>
            </p:cNvPr>
            <p:cNvGrpSpPr/>
            <p:nvPr userDrawn="1"/>
          </p:nvGrpSpPr>
          <p:grpSpPr>
            <a:xfrm flipH="1">
              <a:off x="-216739" y="3492413"/>
              <a:ext cx="901927" cy="997345"/>
              <a:chOff x="11549591" y="1042499"/>
              <a:chExt cx="901927" cy="997345"/>
            </a:xfrm>
          </p:grpSpPr>
          <p:cxnSp>
            <p:nvCxnSpPr>
              <p:cNvPr id="71" name="Straight Connector 70">
                <a:extLst>
                  <a:ext uri="{FF2B5EF4-FFF2-40B4-BE49-F238E27FC236}">
                    <a16:creationId xmlns:a16="http://schemas.microsoft.com/office/drawing/2014/main" id="{D78CFAA7-7C9F-D53B-F1A7-E2B867D06B43}"/>
                  </a:ext>
                </a:extLst>
              </p:cNvPr>
              <p:cNvCxnSpPr>
                <a:cxnSpLocks/>
              </p:cNvCxnSpPr>
              <p:nvPr userDrawn="1"/>
            </p:nvCxnSpPr>
            <p:spPr>
              <a:xfrm flipH="1">
                <a:off x="11549591" y="1256493"/>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57D018-D6E2-C690-3C05-DAFDBB81F6E0}"/>
                  </a:ext>
                </a:extLst>
              </p:cNvPr>
              <p:cNvCxnSpPr>
                <a:cxnSpLocks/>
              </p:cNvCxnSpPr>
              <p:nvPr userDrawn="1"/>
            </p:nvCxnSpPr>
            <p:spPr>
              <a:xfrm flipH="1">
                <a:off x="11754844" y="185054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6C3701CB-AED0-886A-8B0E-3AF43593DEA8}"/>
                  </a:ext>
                </a:extLst>
              </p:cNvPr>
              <p:cNvSpPr/>
              <p:nvPr userDrawn="1"/>
            </p:nvSpPr>
            <p:spPr>
              <a:xfrm flipH="1">
                <a:off x="11652219" y="1042499"/>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Rounded Corners 73">
                <a:extLst>
                  <a:ext uri="{FF2B5EF4-FFF2-40B4-BE49-F238E27FC236}">
                    <a16:creationId xmlns:a16="http://schemas.microsoft.com/office/drawing/2014/main" id="{BA7BD82A-9B1C-F49D-3A85-136318424953}"/>
                  </a:ext>
                </a:extLst>
              </p:cNvPr>
              <p:cNvSpPr/>
              <p:nvPr userDrawn="1"/>
            </p:nvSpPr>
            <p:spPr>
              <a:xfrm flipH="1">
                <a:off x="11928260" y="1446486"/>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53F23D3-E294-B994-580D-BF9160704BC0}"/>
                  </a:ext>
                </a:extLst>
              </p:cNvPr>
              <p:cNvSpPr/>
              <p:nvPr userDrawn="1"/>
            </p:nvSpPr>
            <p:spPr>
              <a:xfrm flipH="1">
                <a:off x="11756748" y="1443120"/>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E272735B-946C-6E08-F694-3219C6F3F023}"/>
                  </a:ext>
                </a:extLst>
              </p:cNvPr>
              <p:cNvSpPr/>
              <p:nvPr userDrawn="1"/>
            </p:nvSpPr>
            <p:spPr>
              <a:xfrm flipH="1">
                <a:off x="11881676" y="1665458"/>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85674881-6048-FCC4-1C45-A2E23C1B2055}"/>
                  </a:ext>
                </a:extLst>
              </p:cNvPr>
              <p:cNvSpPr/>
              <p:nvPr userDrawn="1"/>
            </p:nvSpPr>
            <p:spPr>
              <a:xfrm flipH="1">
                <a:off x="11650932" y="1975309"/>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2F2F73C2-AF22-0B70-0FB6-1193DE2A8E03}"/>
                  </a:ext>
                </a:extLst>
              </p:cNvPr>
              <p:cNvSpPr/>
              <p:nvPr userDrawn="1"/>
            </p:nvSpPr>
            <p:spPr>
              <a:xfrm flipH="1">
                <a:off x="12211812" y="1975309"/>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5EAF3E64-1350-5772-8CBB-3ADC821F7C3F}"/>
                </a:ext>
              </a:extLst>
            </p:cNvPr>
            <p:cNvSpPr/>
            <p:nvPr userDrawn="1"/>
          </p:nvSpPr>
          <p:spPr>
            <a:xfrm>
              <a:off x="-5316" y="723900"/>
              <a:ext cx="192459" cy="5343524"/>
            </a:xfrm>
            <a:prstGeom prst="rect">
              <a:avLst/>
            </a:prstGeom>
            <a:gradFill>
              <a:gsLst>
                <a:gs pos="0">
                  <a:srgbClr val="BABABA"/>
                </a:gs>
                <a:gs pos="49000">
                  <a:srgbClr val="B9B9B9"/>
                </a:gs>
                <a:gs pos="100000">
                  <a:srgbClr val="B1B1B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a:extLst>
              <a:ext uri="{FF2B5EF4-FFF2-40B4-BE49-F238E27FC236}">
                <a16:creationId xmlns:a16="http://schemas.microsoft.com/office/drawing/2014/main" id="{8B176404-EC6C-79C5-37BB-D33008BCA263}"/>
              </a:ext>
            </a:extLst>
          </p:cNvPr>
          <p:cNvCxnSpPr>
            <a:cxnSpLocks/>
          </p:cNvCxnSpPr>
          <p:nvPr userDrawn="1"/>
        </p:nvCxnSpPr>
        <p:spPr>
          <a:xfrm>
            <a:off x="903109" y="1879167"/>
            <a:ext cx="355186" cy="0"/>
          </a:xfrm>
          <a:prstGeom prst="line">
            <a:avLst/>
          </a:prstGeom>
          <a:ln w="2540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A46AAB1F-3AAE-FD21-6209-836EEF423532}"/>
              </a:ext>
            </a:extLst>
          </p:cNvPr>
          <p:cNvSpPr/>
          <p:nvPr userDrawn="1"/>
        </p:nvSpPr>
        <p:spPr>
          <a:xfrm>
            <a:off x="625415" y="457200"/>
            <a:ext cx="5638800" cy="5938825"/>
          </a:xfrm>
          <a:prstGeom prst="rect">
            <a:avLst/>
          </a:prstGeom>
          <a:solidFill>
            <a:schemeClr val="bg1"/>
          </a:solidFill>
          <a:ln>
            <a:noFill/>
          </a:ln>
          <a:effectLst>
            <a:outerShdw blurRad="50800" dist="38100" dir="10800000" algn="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16">
            <a:extLst>
              <a:ext uri="{FF2B5EF4-FFF2-40B4-BE49-F238E27FC236}">
                <a16:creationId xmlns:a16="http://schemas.microsoft.com/office/drawing/2014/main" id="{DE1CADC4-C8C5-84DB-E21C-89EE0EB5707A}"/>
              </a:ext>
            </a:extLst>
          </p:cNvPr>
          <p:cNvSpPr>
            <a:spLocks noGrp="1"/>
          </p:cNvSpPr>
          <p:nvPr>
            <p:ph type="body" sz="quarter" idx="10" hasCustomPrompt="1"/>
          </p:nvPr>
        </p:nvSpPr>
        <p:spPr>
          <a:xfrm>
            <a:off x="1253613" y="1914386"/>
            <a:ext cx="4499487" cy="646331"/>
          </a:xfrm>
          <a:prstGeom prst="rect">
            <a:avLst/>
          </a:prstGeom>
        </p:spPr>
        <p:txBody>
          <a:bodyPr wrap="square">
            <a:spAutoFit/>
          </a:bodyPr>
          <a:lstStyle>
            <a:lvl1pPr>
              <a:defRPr sz="1800"/>
            </a:lvl1pPr>
          </a:lstStyle>
          <a:p>
            <a:pPr lvl="0"/>
            <a:r>
              <a:rPr lang="en-US" dirty="0"/>
              <a:t>Enter in objectives here and can be two lines like this lorem ipsum</a:t>
            </a:r>
          </a:p>
        </p:txBody>
      </p:sp>
      <p:sp>
        <p:nvSpPr>
          <p:cNvPr id="41" name="Text Placeholder 16">
            <a:extLst>
              <a:ext uri="{FF2B5EF4-FFF2-40B4-BE49-F238E27FC236}">
                <a16:creationId xmlns:a16="http://schemas.microsoft.com/office/drawing/2014/main" id="{60804490-FA91-F982-D12E-123635DAC779}"/>
              </a:ext>
            </a:extLst>
          </p:cNvPr>
          <p:cNvSpPr>
            <a:spLocks noGrp="1"/>
          </p:cNvSpPr>
          <p:nvPr>
            <p:ph type="body" sz="quarter" idx="11" hasCustomPrompt="1"/>
          </p:nvPr>
        </p:nvSpPr>
        <p:spPr>
          <a:xfrm>
            <a:off x="1253613" y="2992738"/>
            <a:ext cx="4499487" cy="646331"/>
          </a:xfrm>
          <a:prstGeom prst="rect">
            <a:avLst/>
          </a:prstGeom>
        </p:spPr>
        <p:txBody>
          <a:bodyPr wrap="square">
            <a:spAutoFit/>
          </a:bodyPr>
          <a:lstStyle>
            <a:lvl1pPr>
              <a:defRPr sz="1800"/>
            </a:lvl1pPr>
          </a:lstStyle>
          <a:p>
            <a:pPr lvl="0"/>
            <a:r>
              <a:rPr lang="en-US" dirty="0"/>
              <a:t>Enter in objectives here and can be two lines like this lorem ipsum</a:t>
            </a:r>
          </a:p>
        </p:txBody>
      </p:sp>
      <p:sp>
        <p:nvSpPr>
          <p:cNvPr id="42" name="Text Placeholder 16">
            <a:extLst>
              <a:ext uri="{FF2B5EF4-FFF2-40B4-BE49-F238E27FC236}">
                <a16:creationId xmlns:a16="http://schemas.microsoft.com/office/drawing/2014/main" id="{01CC4D9A-D774-FD4C-BA05-803C40995AB2}"/>
              </a:ext>
            </a:extLst>
          </p:cNvPr>
          <p:cNvSpPr>
            <a:spLocks noGrp="1"/>
          </p:cNvSpPr>
          <p:nvPr>
            <p:ph type="body" sz="quarter" idx="12" hasCustomPrompt="1"/>
          </p:nvPr>
        </p:nvSpPr>
        <p:spPr>
          <a:xfrm>
            <a:off x="1253613" y="4077528"/>
            <a:ext cx="4499487" cy="646331"/>
          </a:xfrm>
          <a:prstGeom prst="rect">
            <a:avLst/>
          </a:prstGeom>
        </p:spPr>
        <p:txBody>
          <a:bodyPr wrap="square">
            <a:spAutoFit/>
          </a:bodyPr>
          <a:lstStyle>
            <a:lvl1pPr>
              <a:defRPr sz="1800"/>
            </a:lvl1pPr>
          </a:lstStyle>
          <a:p>
            <a:pPr lvl="0"/>
            <a:r>
              <a:rPr lang="en-US" dirty="0"/>
              <a:t>Enter in objectives here and can be two lines like this lorem ipsum</a:t>
            </a:r>
          </a:p>
        </p:txBody>
      </p:sp>
      <p:sp>
        <p:nvSpPr>
          <p:cNvPr id="43" name="Text Placeholder 16">
            <a:extLst>
              <a:ext uri="{FF2B5EF4-FFF2-40B4-BE49-F238E27FC236}">
                <a16:creationId xmlns:a16="http://schemas.microsoft.com/office/drawing/2014/main" id="{63CC58C4-D644-EF9C-2899-24B133B7BCE1}"/>
              </a:ext>
            </a:extLst>
          </p:cNvPr>
          <p:cNvSpPr>
            <a:spLocks noGrp="1"/>
          </p:cNvSpPr>
          <p:nvPr>
            <p:ph type="body" sz="quarter" idx="13" hasCustomPrompt="1"/>
          </p:nvPr>
        </p:nvSpPr>
        <p:spPr>
          <a:xfrm>
            <a:off x="1253613" y="5155881"/>
            <a:ext cx="4499487" cy="646331"/>
          </a:xfrm>
          <a:prstGeom prst="rect">
            <a:avLst/>
          </a:prstGeom>
        </p:spPr>
        <p:txBody>
          <a:bodyPr wrap="square">
            <a:spAutoFit/>
          </a:bodyPr>
          <a:lstStyle>
            <a:lvl1pPr>
              <a:defRPr sz="1800"/>
            </a:lvl1pPr>
          </a:lstStyle>
          <a:p>
            <a:pPr lvl="0"/>
            <a:r>
              <a:rPr lang="en-US" dirty="0"/>
              <a:t>Enter in objectives here and can be two lines like this lorem ipsum</a:t>
            </a:r>
          </a:p>
        </p:txBody>
      </p:sp>
      <p:sp>
        <p:nvSpPr>
          <p:cNvPr id="44" name="Title 1">
            <a:extLst>
              <a:ext uri="{FF2B5EF4-FFF2-40B4-BE49-F238E27FC236}">
                <a16:creationId xmlns:a16="http://schemas.microsoft.com/office/drawing/2014/main" id="{BBA7FC4F-5DA7-B71E-5695-7DEFCA804339}"/>
              </a:ext>
            </a:extLst>
          </p:cNvPr>
          <p:cNvSpPr>
            <a:spLocks noGrp="1"/>
          </p:cNvSpPr>
          <p:nvPr>
            <p:ph type="title" hasCustomPrompt="1"/>
          </p:nvPr>
        </p:nvSpPr>
        <p:spPr>
          <a:xfrm>
            <a:off x="800100" y="725502"/>
            <a:ext cx="4953000" cy="821763"/>
          </a:xfrm>
        </p:spPr>
        <p:txBody>
          <a:bodyPr/>
          <a:lstStyle/>
          <a:p>
            <a:r>
              <a:rPr lang="en-US" dirty="0"/>
              <a:t>Objectives</a:t>
            </a:r>
          </a:p>
        </p:txBody>
      </p:sp>
    </p:spTree>
    <p:custDataLst>
      <p:tags r:id="rId1"/>
    </p:custDataLst>
    <p:extLst>
      <p:ext uri="{BB962C8B-B14F-4D97-AF65-F5344CB8AC3E}">
        <p14:creationId xmlns:p14="http://schemas.microsoft.com/office/powerpoint/2010/main" val="3789693862"/>
      </p:ext>
    </p:extLst>
  </p:cSld>
  <p:clrMapOvr>
    <a:masterClrMapping/>
  </p:clrMapOvr>
  <p:extLst>
    <p:ext uri="{DCECCB84-F9BA-43D5-87BE-67443E8EF086}">
      <p15:sldGuideLst xmlns:p15="http://schemas.microsoft.com/office/powerpoint/2012/main">
        <p15:guide id="1" pos="504">
          <p15:clr>
            <a:srgbClr val="FBAE40"/>
          </p15:clr>
        </p15:guide>
        <p15:guide id="2" pos="362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5A35F-9284-F21C-C7CE-9F532DC5F430}"/>
              </a:ext>
            </a:extLst>
          </p:cNvPr>
          <p:cNvSpPr>
            <a:spLocks noGrp="1"/>
          </p:cNvSpPr>
          <p:nvPr>
            <p:ph type="title" hasCustomPrompt="1"/>
          </p:nvPr>
        </p:nvSpPr>
        <p:spPr>
          <a:xfrm>
            <a:off x="1132321" y="723913"/>
            <a:ext cx="10599352" cy="821763"/>
          </a:xfrm>
        </p:spPr>
        <p:txBody>
          <a:bodyPr/>
          <a:lstStyle/>
          <a:p>
            <a:r>
              <a:rPr lang="en-US" dirty="0"/>
              <a:t>Blank With Heading</a:t>
            </a:r>
          </a:p>
        </p:txBody>
      </p:sp>
    </p:spTree>
    <p:custDataLst>
      <p:tags r:id="rId1"/>
    </p:custDataLst>
    <p:extLst>
      <p:ext uri="{BB962C8B-B14F-4D97-AF65-F5344CB8AC3E}">
        <p14:creationId xmlns:p14="http://schemas.microsoft.com/office/powerpoint/2010/main" val="22389721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THER">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26661004"/>
      </p:ext>
    </p:extLst>
  </p:cSld>
  <p:clrMapOvr>
    <a:masterClrMapping/>
  </p:clrMapOvr>
  <p:extLst>
    <p:ext uri="{DCECCB84-F9BA-43D5-87BE-67443E8EF086}">
      <p15:sldGuideLst xmlns:p15="http://schemas.microsoft.com/office/powerpoint/2012/main">
        <p15:guide id="1" pos="535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9B7616-5A0C-1381-E547-E3017C05B994}"/>
              </a:ext>
            </a:extLst>
          </p:cNvPr>
          <p:cNvSpPr>
            <a:spLocks noGrp="1"/>
          </p:cNvSpPr>
          <p:nvPr>
            <p:ph type="title" hasCustomPrompt="1"/>
          </p:nvPr>
        </p:nvSpPr>
        <p:spPr>
          <a:xfrm>
            <a:off x="457200" y="-590931"/>
            <a:ext cx="6432755" cy="590931"/>
          </a:xfrm>
        </p:spPr>
        <p:txBody>
          <a:bodyPr wrap="square" bIns="45720" anchor="ctr" anchorCtr="0">
            <a:spAutoFit/>
          </a:bodyPr>
          <a:lstStyle>
            <a:lvl1pPr marL="50800" marR="0" indent="0" algn="l" rtl="0">
              <a:lnSpc>
                <a:spcPct val="90000"/>
              </a:lnSpc>
              <a:spcBef>
                <a:spcPts val="1000"/>
              </a:spcBef>
              <a:spcAft>
                <a:spcPts val="0"/>
              </a:spcAft>
              <a:buClr>
                <a:schemeClr val="dk1"/>
              </a:buClr>
              <a:buSzPts val="2800"/>
              <a:buFont typeface="Arial"/>
              <a:buNone/>
              <a:defRPr lang="en-US" sz="3600" b="1" i="0" u="none" strike="noStrike" kern="0" cap="none" dirty="0">
                <a:solidFill>
                  <a:schemeClr val="tx1"/>
                </a:solidFill>
                <a:highlight>
                  <a:srgbClr val="FFFF00"/>
                </a:highlight>
                <a:latin typeface="Arial"/>
                <a:ea typeface="Arial"/>
                <a:cs typeface="Arial"/>
                <a:sym typeface="Arial"/>
              </a:defRPr>
            </a:lvl1pPr>
          </a:lstStyle>
          <a:p>
            <a:pPr marL="50800" marR="0" lvl="0" indent="0" algn="l" rtl="0">
              <a:lnSpc>
                <a:spcPct val="90000"/>
              </a:lnSpc>
              <a:spcBef>
                <a:spcPts val="1000"/>
              </a:spcBef>
              <a:spcAft>
                <a:spcPts val="0"/>
              </a:spcAft>
              <a:buClr>
                <a:schemeClr val="dk1"/>
              </a:buClr>
              <a:buSzPts val="2800"/>
              <a:buFont typeface="Arial"/>
              <a:buNone/>
            </a:pPr>
            <a:r>
              <a:rPr lang="en-US" dirty="0"/>
              <a:t>Quote</a:t>
            </a:r>
          </a:p>
        </p:txBody>
      </p:sp>
      <p:sp>
        <p:nvSpPr>
          <p:cNvPr id="3" name="Content Placeholder 2">
            <a:extLst>
              <a:ext uri="{FF2B5EF4-FFF2-40B4-BE49-F238E27FC236}">
                <a16:creationId xmlns:a16="http://schemas.microsoft.com/office/drawing/2014/main" id="{AD09FEC7-9763-603A-8C79-C51369E69740}"/>
              </a:ext>
            </a:extLst>
          </p:cNvPr>
          <p:cNvSpPr>
            <a:spLocks noGrp="1"/>
          </p:cNvSpPr>
          <p:nvPr>
            <p:ph sz="quarter" idx="10"/>
          </p:nvPr>
        </p:nvSpPr>
        <p:spPr>
          <a:xfrm>
            <a:off x="5905500" y="3136613"/>
            <a:ext cx="5829300" cy="584775"/>
          </a:xfrm>
        </p:spPr>
        <p:txBody>
          <a:bodyPr wrap="square" anchor="ctr" anchorCtr="0">
            <a:spAutoFit/>
          </a:bodyPr>
          <a:lstStyle>
            <a:lvl1pPr>
              <a:defRPr sz="3200"/>
            </a:lvl1pPr>
          </a:lstStyle>
          <a:p>
            <a:pPr lvl="0"/>
            <a:r>
              <a:rPr lang="en-US" dirty="0"/>
              <a:t>Click to edit Master text styles</a:t>
            </a:r>
          </a:p>
        </p:txBody>
      </p:sp>
      <p:sp>
        <p:nvSpPr>
          <p:cNvPr id="6" name="Rectangle: Rounded Corners 5">
            <a:extLst>
              <a:ext uri="{FF2B5EF4-FFF2-40B4-BE49-F238E27FC236}">
                <a16:creationId xmlns:a16="http://schemas.microsoft.com/office/drawing/2014/main" id="{451CA403-E06F-5358-3BC4-5F070B8E8662}"/>
              </a:ext>
            </a:extLst>
          </p:cNvPr>
          <p:cNvSpPr/>
          <p:nvPr userDrawn="1"/>
        </p:nvSpPr>
        <p:spPr>
          <a:xfrm rot="5400000" flipH="1">
            <a:off x="-2283886"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04646C-03DB-DE33-E5E7-537EA21C3B85}"/>
              </a:ext>
            </a:extLst>
          </p:cNvPr>
          <p:cNvGrpSpPr/>
          <p:nvPr userDrawn="1"/>
        </p:nvGrpSpPr>
        <p:grpSpPr>
          <a:xfrm>
            <a:off x="-10578" y="685800"/>
            <a:ext cx="1548761" cy="3761083"/>
            <a:chOff x="123893" y="611299"/>
            <a:chExt cx="1548761" cy="3761083"/>
          </a:xfrm>
        </p:grpSpPr>
        <p:cxnSp>
          <p:nvCxnSpPr>
            <p:cNvPr id="21" name="Straight Connector 20">
              <a:extLst>
                <a:ext uri="{FF2B5EF4-FFF2-40B4-BE49-F238E27FC236}">
                  <a16:creationId xmlns:a16="http://schemas.microsoft.com/office/drawing/2014/main" id="{B6BB6061-F9C7-A170-8208-9D1D22E9FB9F}"/>
                </a:ext>
              </a:extLst>
            </p:cNvPr>
            <p:cNvCxnSpPr>
              <a:cxnSpLocks/>
            </p:cNvCxnSpPr>
            <p:nvPr userDrawn="1"/>
          </p:nvCxnSpPr>
          <p:spPr>
            <a:xfrm>
              <a:off x="748032" y="611299"/>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21FDDF9-7467-87B1-CD0D-27F581BA517F}"/>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D25A127-5745-E96F-2BD0-C6A1E6EC258E}"/>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9546670-1EF2-8432-81BE-78E66DD19B05}"/>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46FB4E-D1BA-BD15-2034-BD7399119D38}"/>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3A31D80-D891-34D1-6713-9BA885778001}"/>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685ED8-855B-6886-4177-DA5A86517BB2}"/>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09CC8CC-5720-2F82-850E-4AA47CE613F4}"/>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E86E9A2D-44DF-6C63-5600-DF71B1ECF5C7}"/>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FB796B3-82B8-8F9E-E60F-1DA0CAA53C32}"/>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BB6170E-FACF-C945-36E6-5A29C765AAA7}"/>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FBE2A2F-32E3-7C53-FB66-6ACBB7733A79}"/>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AE6F6F8D-6C0F-EA0B-8A41-26C8A73A7209}"/>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875C679-9B1F-605C-B002-527A7366245C}"/>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63A1505-B97E-B908-391C-72D4F47A3828}"/>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79617A09-A024-C9CF-3384-3C3C4B9ED233}"/>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F8074D-D873-425A-7C98-B8C1532FBF49}"/>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0538B56A-B660-E590-50C8-BC7EB9BA4886}"/>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9DD1FD57-5B77-15D2-8287-4FC2E557F476}"/>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330C5053-B4DE-B0D2-1ECF-4FAB56D7C150}"/>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C7A97EC-24AE-1E71-54C7-1E7DFE573E9B}"/>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A74D4E-E13F-8723-60C7-A58B0B91D36B}"/>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1D7E942-8CAF-B559-114F-55F84FAC790E}"/>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56693EF-38A8-F32C-CE8B-D3317E7970A6}"/>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F25992A-7255-EB37-9ADB-10BFB53A7349}"/>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F682592-1420-165A-CB5D-5BF05780A92B}"/>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0F84089-B0CF-A83C-D855-64F75EA85510}"/>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9565C64-220B-5260-B44E-4F2A0EF35445}"/>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41;p29">
            <a:extLst>
              <a:ext uri="{FF2B5EF4-FFF2-40B4-BE49-F238E27FC236}">
                <a16:creationId xmlns:a16="http://schemas.microsoft.com/office/drawing/2014/main" id="{0C0ABAA6-60D5-3387-58A3-AACE784A9AC6}"/>
              </a:ext>
            </a:extLst>
          </p:cNvPr>
          <p:cNvSpPr>
            <a:spLocks noGrp="1"/>
          </p:cNvSpPr>
          <p:nvPr userDrawn="1">
            <p:ph type="pic" idx="2"/>
          </p:nvPr>
        </p:nvSpPr>
        <p:spPr>
          <a:xfrm>
            <a:off x="917454" y="685800"/>
            <a:ext cx="4471759" cy="5486400"/>
          </a:xfrm>
          <a:prstGeom prst="rect">
            <a:avLst/>
          </a:prstGeom>
          <a:solidFill>
            <a:schemeClr val="bg2"/>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41" name="Rectangle 40">
            <a:extLst>
              <a:ext uri="{FF2B5EF4-FFF2-40B4-BE49-F238E27FC236}">
                <a16:creationId xmlns:a16="http://schemas.microsoft.com/office/drawing/2014/main" id="{C7B97722-71CE-BA21-EEBD-68CEFE1F6811}"/>
              </a:ext>
            </a:extLst>
          </p:cNvPr>
          <p:cNvSpPr/>
          <p:nvPr userDrawn="1"/>
        </p:nvSpPr>
        <p:spPr>
          <a:xfrm>
            <a:off x="0" y="611299"/>
            <a:ext cx="465060" cy="4241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739648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ree Items Vertical">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3855E3-D436-95CA-150A-6E816D0AED19}"/>
              </a:ext>
            </a:extLst>
          </p:cNvPr>
          <p:cNvSpPr>
            <a:spLocks noGrp="1"/>
          </p:cNvSpPr>
          <p:nvPr>
            <p:ph type="body" sz="quarter" idx="10"/>
          </p:nvPr>
        </p:nvSpPr>
        <p:spPr>
          <a:xfrm>
            <a:off x="1160878" y="1911444"/>
            <a:ext cx="10573921" cy="523220"/>
          </a:xfrm>
        </p:spPr>
        <p:txBody>
          <a:bodyPr wrap="square">
            <a:spAutoFit/>
          </a:bodyPr>
          <a:lstStyle>
            <a:lvl1pPr>
              <a:defRPr sz="2800">
                <a:solidFill>
                  <a:schemeClr val="accent2">
                    <a:lumMod val="50000"/>
                  </a:schemeClr>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B079A38F-B562-EBAA-790E-A50153F223B4}"/>
              </a:ext>
            </a:extLst>
          </p:cNvPr>
          <p:cNvSpPr>
            <a:spLocks noGrp="1"/>
          </p:cNvSpPr>
          <p:nvPr>
            <p:ph type="body" sz="quarter" idx="11"/>
          </p:nvPr>
        </p:nvSpPr>
        <p:spPr>
          <a:xfrm>
            <a:off x="1160878" y="2404044"/>
            <a:ext cx="10573921" cy="369332"/>
          </a:xfrm>
        </p:spPr>
        <p:txBody>
          <a:bodyPr wrap="square">
            <a:spAutoFit/>
          </a:bodyPr>
          <a:lstStyle>
            <a:lvl1pPr>
              <a:defRPr sz="1800"/>
            </a:lvl1pPr>
          </a:lstStyle>
          <a:p>
            <a:pPr lvl="0"/>
            <a:r>
              <a:rPr lang="en-US" dirty="0"/>
              <a:t>Click to edit Master text styles</a:t>
            </a:r>
          </a:p>
        </p:txBody>
      </p:sp>
      <p:sp>
        <p:nvSpPr>
          <p:cNvPr id="6" name="Text Placeholder 3">
            <a:extLst>
              <a:ext uri="{FF2B5EF4-FFF2-40B4-BE49-F238E27FC236}">
                <a16:creationId xmlns:a16="http://schemas.microsoft.com/office/drawing/2014/main" id="{B2D1816C-21F5-DE7E-9F05-A90021D573E0}"/>
              </a:ext>
            </a:extLst>
          </p:cNvPr>
          <p:cNvSpPr>
            <a:spLocks noGrp="1"/>
          </p:cNvSpPr>
          <p:nvPr>
            <p:ph type="body" sz="quarter" idx="12"/>
          </p:nvPr>
        </p:nvSpPr>
        <p:spPr>
          <a:xfrm>
            <a:off x="1160878" y="3387469"/>
            <a:ext cx="10573921" cy="523220"/>
          </a:xfrm>
        </p:spPr>
        <p:txBody>
          <a:bodyPr wrap="square">
            <a:spAutoFit/>
          </a:bodyPr>
          <a:lstStyle>
            <a:lvl1pPr>
              <a:defRPr sz="2800">
                <a:solidFill>
                  <a:schemeClr val="accent2">
                    <a:lumMod val="50000"/>
                  </a:schemeClr>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E98E7790-2897-92A2-7D02-702C055E2105}"/>
              </a:ext>
            </a:extLst>
          </p:cNvPr>
          <p:cNvSpPr>
            <a:spLocks noGrp="1"/>
          </p:cNvSpPr>
          <p:nvPr>
            <p:ph type="body" sz="quarter" idx="13"/>
          </p:nvPr>
        </p:nvSpPr>
        <p:spPr>
          <a:xfrm>
            <a:off x="1160878" y="3880069"/>
            <a:ext cx="10573921" cy="369332"/>
          </a:xfrm>
        </p:spPr>
        <p:txBody>
          <a:bodyPr wrap="square">
            <a:spAutoFit/>
          </a:bodyPr>
          <a:lstStyle>
            <a:lvl1pPr>
              <a:defRPr sz="1800"/>
            </a:lvl1pPr>
          </a:lstStyle>
          <a:p>
            <a:pPr lvl="0"/>
            <a:r>
              <a:rPr lang="en-US" dirty="0"/>
              <a:t>Click to edit Master text styles</a:t>
            </a:r>
          </a:p>
        </p:txBody>
      </p:sp>
      <p:sp>
        <p:nvSpPr>
          <p:cNvPr id="8" name="Text Placeholder 3">
            <a:extLst>
              <a:ext uri="{FF2B5EF4-FFF2-40B4-BE49-F238E27FC236}">
                <a16:creationId xmlns:a16="http://schemas.microsoft.com/office/drawing/2014/main" id="{F1991001-CC76-51F6-FBA4-4B6FF385AA88}"/>
              </a:ext>
            </a:extLst>
          </p:cNvPr>
          <p:cNvSpPr>
            <a:spLocks noGrp="1"/>
          </p:cNvSpPr>
          <p:nvPr>
            <p:ph type="body" sz="quarter" idx="14"/>
          </p:nvPr>
        </p:nvSpPr>
        <p:spPr>
          <a:xfrm>
            <a:off x="1160878" y="4867175"/>
            <a:ext cx="10573921" cy="523220"/>
          </a:xfrm>
        </p:spPr>
        <p:txBody>
          <a:bodyPr wrap="square">
            <a:spAutoFit/>
          </a:bodyPr>
          <a:lstStyle>
            <a:lvl1pPr>
              <a:defRPr sz="2800">
                <a:solidFill>
                  <a:schemeClr val="accent2">
                    <a:lumMod val="50000"/>
                  </a:schemeClr>
                </a:solidFill>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BA300BC9-A818-03C5-6F7B-004433AB2A5E}"/>
              </a:ext>
            </a:extLst>
          </p:cNvPr>
          <p:cNvSpPr>
            <a:spLocks noGrp="1"/>
          </p:cNvSpPr>
          <p:nvPr>
            <p:ph type="body" sz="quarter" idx="15"/>
          </p:nvPr>
        </p:nvSpPr>
        <p:spPr>
          <a:xfrm>
            <a:off x="1160878" y="5359775"/>
            <a:ext cx="10573921" cy="369332"/>
          </a:xfrm>
        </p:spPr>
        <p:txBody>
          <a:bodyPr wrap="square">
            <a:spAutoFit/>
          </a:bodyPr>
          <a:lstStyle>
            <a:lvl1pPr>
              <a:defRPr sz="1800"/>
            </a:lvl1pPr>
          </a:lstStyle>
          <a:p>
            <a:pPr lvl="0"/>
            <a:r>
              <a:rPr lang="en-US" dirty="0"/>
              <a:t>Click to edit Master text styles</a:t>
            </a:r>
          </a:p>
        </p:txBody>
      </p:sp>
      <p:sp>
        <p:nvSpPr>
          <p:cNvPr id="10" name="Title 9">
            <a:extLst>
              <a:ext uri="{FF2B5EF4-FFF2-40B4-BE49-F238E27FC236}">
                <a16:creationId xmlns:a16="http://schemas.microsoft.com/office/drawing/2014/main" id="{20E67738-F367-1697-B8CB-EDAEAE8416D1}"/>
              </a:ext>
            </a:extLst>
          </p:cNvPr>
          <p:cNvSpPr>
            <a:spLocks noGrp="1"/>
          </p:cNvSpPr>
          <p:nvPr>
            <p:ph type="title" hasCustomPrompt="1"/>
          </p:nvPr>
        </p:nvSpPr>
        <p:spPr>
          <a:xfrm>
            <a:off x="457200" y="719837"/>
            <a:ext cx="11277600" cy="821763"/>
          </a:xfrm>
        </p:spPr>
        <p:txBody>
          <a:bodyPr/>
          <a:lstStyle/>
          <a:p>
            <a:r>
              <a:rPr lang="en-US" dirty="0"/>
              <a:t>Three Items Vertical</a:t>
            </a:r>
          </a:p>
        </p:txBody>
      </p:sp>
    </p:spTree>
    <p:custDataLst>
      <p:tags r:id="rId1"/>
    </p:custDataLst>
    <p:extLst>
      <p:ext uri="{BB962C8B-B14F-4D97-AF65-F5344CB8AC3E}">
        <p14:creationId xmlns:p14="http://schemas.microsoft.com/office/powerpoint/2010/main" val="33354379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ree Or Five Items Horizontal">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3855E3-D436-95CA-150A-6E816D0AED19}"/>
              </a:ext>
            </a:extLst>
          </p:cNvPr>
          <p:cNvSpPr>
            <a:spLocks noGrp="1"/>
          </p:cNvSpPr>
          <p:nvPr>
            <p:ph type="body" sz="quarter" idx="10" hasCustomPrompt="1"/>
          </p:nvPr>
        </p:nvSpPr>
        <p:spPr>
          <a:xfrm>
            <a:off x="457200" y="2395536"/>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5" name="Text Placeholder 3">
            <a:extLst>
              <a:ext uri="{FF2B5EF4-FFF2-40B4-BE49-F238E27FC236}">
                <a16:creationId xmlns:a16="http://schemas.microsoft.com/office/drawing/2014/main" id="{B079A38F-B562-EBAA-790E-A50153F223B4}"/>
              </a:ext>
            </a:extLst>
          </p:cNvPr>
          <p:cNvSpPr>
            <a:spLocks noGrp="1"/>
          </p:cNvSpPr>
          <p:nvPr>
            <p:ph type="body" sz="quarter" idx="11"/>
          </p:nvPr>
        </p:nvSpPr>
        <p:spPr>
          <a:xfrm>
            <a:off x="457200" y="2888136"/>
            <a:ext cx="3247200" cy="369332"/>
          </a:xfrm>
        </p:spPr>
        <p:txBody>
          <a:bodyPr>
            <a:spAutoFit/>
          </a:bodyPr>
          <a:lstStyle>
            <a:lvl1pPr algn="l">
              <a:defRPr sz="1800"/>
            </a:lvl1pPr>
          </a:lstStyle>
          <a:p>
            <a:pPr lvl="0"/>
            <a:r>
              <a:rPr lang="en-US" dirty="0"/>
              <a:t>Click to edit Master text styles</a:t>
            </a:r>
          </a:p>
        </p:txBody>
      </p:sp>
      <p:sp>
        <p:nvSpPr>
          <p:cNvPr id="3" name="Text Placeholder 3">
            <a:extLst>
              <a:ext uri="{FF2B5EF4-FFF2-40B4-BE49-F238E27FC236}">
                <a16:creationId xmlns:a16="http://schemas.microsoft.com/office/drawing/2014/main" id="{B6D819CA-1947-C9D7-EDA5-88807D75DF85}"/>
              </a:ext>
            </a:extLst>
          </p:cNvPr>
          <p:cNvSpPr>
            <a:spLocks noGrp="1"/>
          </p:cNvSpPr>
          <p:nvPr>
            <p:ph type="body" sz="quarter" idx="12" hasCustomPrompt="1"/>
          </p:nvPr>
        </p:nvSpPr>
        <p:spPr>
          <a:xfrm>
            <a:off x="4489198" y="2395536"/>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10" name="Text Placeholder 3">
            <a:extLst>
              <a:ext uri="{FF2B5EF4-FFF2-40B4-BE49-F238E27FC236}">
                <a16:creationId xmlns:a16="http://schemas.microsoft.com/office/drawing/2014/main" id="{9D90B1B3-9B6F-9405-8043-166FE8D08B58}"/>
              </a:ext>
            </a:extLst>
          </p:cNvPr>
          <p:cNvSpPr>
            <a:spLocks noGrp="1"/>
          </p:cNvSpPr>
          <p:nvPr>
            <p:ph type="body" sz="quarter" idx="13"/>
          </p:nvPr>
        </p:nvSpPr>
        <p:spPr>
          <a:xfrm>
            <a:off x="4489198" y="2888136"/>
            <a:ext cx="3247200" cy="369332"/>
          </a:xfrm>
        </p:spPr>
        <p:txBody>
          <a:bodyPr>
            <a:spAutoFit/>
          </a:bodyPr>
          <a:lstStyle>
            <a:lvl1pPr algn="l">
              <a:defRPr sz="1800"/>
            </a:lvl1pPr>
          </a:lstStyle>
          <a:p>
            <a:pPr lvl="0"/>
            <a:r>
              <a:rPr lang="en-US" dirty="0"/>
              <a:t>Click to edit Master text styles</a:t>
            </a:r>
          </a:p>
        </p:txBody>
      </p:sp>
      <p:sp>
        <p:nvSpPr>
          <p:cNvPr id="11" name="Text Placeholder 3">
            <a:extLst>
              <a:ext uri="{FF2B5EF4-FFF2-40B4-BE49-F238E27FC236}">
                <a16:creationId xmlns:a16="http://schemas.microsoft.com/office/drawing/2014/main" id="{FD649E32-C228-1353-04EF-7A104563C199}"/>
              </a:ext>
            </a:extLst>
          </p:cNvPr>
          <p:cNvSpPr>
            <a:spLocks noGrp="1"/>
          </p:cNvSpPr>
          <p:nvPr>
            <p:ph type="body" sz="quarter" idx="14" hasCustomPrompt="1"/>
          </p:nvPr>
        </p:nvSpPr>
        <p:spPr>
          <a:xfrm>
            <a:off x="8487600" y="2395536"/>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12" name="Text Placeholder 3">
            <a:extLst>
              <a:ext uri="{FF2B5EF4-FFF2-40B4-BE49-F238E27FC236}">
                <a16:creationId xmlns:a16="http://schemas.microsoft.com/office/drawing/2014/main" id="{A3F439DD-24AE-F74E-2F14-D77B8902B08F}"/>
              </a:ext>
            </a:extLst>
          </p:cNvPr>
          <p:cNvSpPr>
            <a:spLocks noGrp="1"/>
          </p:cNvSpPr>
          <p:nvPr>
            <p:ph type="body" sz="quarter" idx="15"/>
          </p:nvPr>
        </p:nvSpPr>
        <p:spPr>
          <a:xfrm>
            <a:off x="8487600" y="2888136"/>
            <a:ext cx="3247200" cy="369332"/>
          </a:xfrm>
        </p:spPr>
        <p:txBody>
          <a:bodyPr>
            <a:spAutoFit/>
          </a:bodyPr>
          <a:lstStyle>
            <a:lvl1pPr algn="l">
              <a:defRPr sz="1800"/>
            </a:lvl1pPr>
          </a:lstStyle>
          <a:p>
            <a:pPr lvl="0"/>
            <a:r>
              <a:rPr lang="en-US" dirty="0"/>
              <a:t>Click to edit Master text styles</a:t>
            </a:r>
          </a:p>
        </p:txBody>
      </p:sp>
      <p:sp>
        <p:nvSpPr>
          <p:cNvPr id="13" name="Text Placeholder 3">
            <a:extLst>
              <a:ext uri="{FF2B5EF4-FFF2-40B4-BE49-F238E27FC236}">
                <a16:creationId xmlns:a16="http://schemas.microsoft.com/office/drawing/2014/main" id="{1CEBC117-9CED-073A-510A-27CA0F64FFA3}"/>
              </a:ext>
            </a:extLst>
          </p:cNvPr>
          <p:cNvSpPr>
            <a:spLocks noGrp="1"/>
          </p:cNvSpPr>
          <p:nvPr>
            <p:ph type="body" sz="quarter" idx="16" hasCustomPrompt="1"/>
          </p:nvPr>
        </p:nvSpPr>
        <p:spPr>
          <a:xfrm>
            <a:off x="2468032" y="4630838"/>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14" name="Text Placeholder 3">
            <a:extLst>
              <a:ext uri="{FF2B5EF4-FFF2-40B4-BE49-F238E27FC236}">
                <a16:creationId xmlns:a16="http://schemas.microsoft.com/office/drawing/2014/main" id="{27ECDEF6-EC3C-2AF8-F112-799A0E39D259}"/>
              </a:ext>
            </a:extLst>
          </p:cNvPr>
          <p:cNvSpPr>
            <a:spLocks noGrp="1"/>
          </p:cNvSpPr>
          <p:nvPr>
            <p:ph type="body" sz="quarter" idx="17"/>
          </p:nvPr>
        </p:nvSpPr>
        <p:spPr>
          <a:xfrm>
            <a:off x="2468032" y="5123438"/>
            <a:ext cx="3247200" cy="369332"/>
          </a:xfrm>
        </p:spPr>
        <p:txBody>
          <a:bodyPr>
            <a:spAutoFit/>
          </a:bodyPr>
          <a:lstStyle>
            <a:lvl1pPr algn="l">
              <a:defRPr sz="1800"/>
            </a:lvl1pPr>
          </a:lstStyle>
          <a:p>
            <a:pPr lvl="0"/>
            <a:r>
              <a:rPr lang="en-US" dirty="0"/>
              <a:t>Click to edit Master text styles</a:t>
            </a:r>
          </a:p>
        </p:txBody>
      </p:sp>
      <p:sp>
        <p:nvSpPr>
          <p:cNvPr id="15" name="Text Placeholder 3">
            <a:extLst>
              <a:ext uri="{FF2B5EF4-FFF2-40B4-BE49-F238E27FC236}">
                <a16:creationId xmlns:a16="http://schemas.microsoft.com/office/drawing/2014/main" id="{D654F894-85CC-5DEE-4E36-2BA843BFD879}"/>
              </a:ext>
            </a:extLst>
          </p:cNvPr>
          <p:cNvSpPr>
            <a:spLocks noGrp="1"/>
          </p:cNvSpPr>
          <p:nvPr>
            <p:ph type="body" sz="quarter" idx="18" hasCustomPrompt="1"/>
          </p:nvPr>
        </p:nvSpPr>
        <p:spPr>
          <a:xfrm>
            <a:off x="6506194" y="4618524"/>
            <a:ext cx="3247200" cy="523220"/>
          </a:xfrm>
        </p:spPr>
        <p:txBody>
          <a:bodyPr>
            <a:spAutoFit/>
          </a:bodyPr>
          <a:lstStyle>
            <a:lvl1pPr algn="ctr">
              <a:defRPr sz="2800">
                <a:solidFill>
                  <a:schemeClr val="accent2">
                    <a:lumMod val="50000"/>
                  </a:schemeClr>
                </a:solidFill>
              </a:defRPr>
            </a:lvl1pPr>
          </a:lstStyle>
          <a:p>
            <a:pPr lvl="0"/>
            <a:r>
              <a:rPr lang="en-US" dirty="0"/>
              <a:t>Click to add text</a:t>
            </a:r>
          </a:p>
        </p:txBody>
      </p:sp>
      <p:sp>
        <p:nvSpPr>
          <p:cNvPr id="16" name="Text Placeholder 3">
            <a:extLst>
              <a:ext uri="{FF2B5EF4-FFF2-40B4-BE49-F238E27FC236}">
                <a16:creationId xmlns:a16="http://schemas.microsoft.com/office/drawing/2014/main" id="{1F9C0AA0-834E-A14A-AA8C-40E06D381FEC}"/>
              </a:ext>
            </a:extLst>
          </p:cNvPr>
          <p:cNvSpPr>
            <a:spLocks noGrp="1"/>
          </p:cNvSpPr>
          <p:nvPr>
            <p:ph type="body" sz="quarter" idx="19"/>
          </p:nvPr>
        </p:nvSpPr>
        <p:spPr>
          <a:xfrm>
            <a:off x="6506194" y="5111124"/>
            <a:ext cx="3247200" cy="369332"/>
          </a:xfrm>
        </p:spPr>
        <p:txBody>
          <a:bodyPr>
            <a:spAutoFit/>
          </a:bodyPr>
          <a:lstStyle>
            <a:lvl1pPr algn="l">
              <a:defRPr sz="1800"/>
            </a:lvl1pPr>
          </a:lstStyle>
          <a:p>
            <a:pPr lvl="0"/>
            <a:r>
              <a:rPr lang="en-US" dirty="0"/>
              <a:t>Click to edit Master text styles</a:t>
            </a:r>
          </a:p>
        </p:txBody>
      </p:sp>
      <p:sp>
        <p:nvSpPr>
          <p:cNvPr id="6" name="Title 5">
            <a:extLst>
              <a:ext uri="{FF2B5EF4-FFF2-40B4-BE49-F238E27FC236}">
                <a16:creationId xmlns:a16="http://schemas.microsoft.com/office/drawing/2014/main" id="{2616DBAB-B1D6-B3E9-121F-A1DEE889CC9E}"/>
              </a:ext>
            </a:extLst>
          </p:cNvPr>
          <p:cNvSpPr>
            <a:spLocks noGrp="1"/>
          </p:cNvSpPr>
          <p:nvPr>
            <p:ph type="title" hasCustomPrompt="1"/>
          </p:nvPr>
        </p:nvSpPr>
        <p:spPr>
          <a:xfrm>
            <a:off x="457200" y="719837"/>
            <a:ext cx="11274473" cy="821763"/>
          </a:xfrm>
        </p:spPr>
        <p:txBody>
          <a:bodyPr/>
          <a:lstStyle/>
          <a:p>
            <a:r>
              <a:rPr lang="en-US" dirty="0"/>
              <a:t>Three Or Five Items Horizontal</a:t>
            </a:r>
          </a:p>
        </p:txBody>
      </p:sp>
    </p:spTree>
    <p:custDataLst>
      <p:tags r:id="rId1"/>
    </p:custDataLst>
    <p:extLst>
      <p:ext uri="{BB962C8B-B14F-4D97-AF65-F5344CB8AC3E}">
        <p14:creationId xmlns:p14="http://schemas.microsoft.com/office/powerpoint/2010/main" val="217139368"/>
      </p:ext>
    </p:extLst>
  </p:cSld>
  <p:clrMapOvr>
    <a:masterClrMapping/>
  </p:clrMapOvr>
  <p:extLst>
    <p:ext uri="{DCECCB84-F9BA-43D5-87BE-67443E8EF086}">
      <p15:sldGuideLst xmlns:p15="http://schemas.microsoft.com/office/powerpoint/2012/main">
        <p15:guide id="1" pos="2568">
          <p15:clr>
            <a:srgbClr val="FBAE40"/>
          </p15:clr>
        </p15:guide>
        <p15:guide id="2" pos="51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Content 2 Columns Subheadin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8E69A428-0E69-76CA-A21D-AB63D28D4477}"/>
              </a:ext>
            </a:extLst>
          </p:cNvPr>
          <p:cNvSpPr>
            <a:spLocks noGrp="1"/>
          </p:cNvSpPr>
          <p:nvPr>
            <p:ph type="body" sz="quarter" idx="11" hasCustomPrompt="1"/>
          </p:nvPr>
        </p:nvSpPr>
        <p:spPr>
          <a:xfrm>
            <a:off x="1139727" y="1327149"/>
            <a:ext cx="10592627" cy="800219"/>
          </a:xfrm>
          <a:prstGeom prst="rect">
            <a:avLst/>
          </a:prstGeom>
        </p:spPr>
        <p:txBody>
          <a:bodyPr wrap="square" lIns="91440"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sp>
        <p:nvSpPr>
          <p:cNvPr id="15" name="Text Placeholder 5">
            <a:extLst>
              <a:ext uri="{FF2B5EF4-FFF2-40B4-BE49-F238E27FC236}">
                <a16:creationId xmlns:a16="http://schemas.microsoft.com/office/drawing/2014/main" id="{928B9283-28F4-0B25-7302-107C68FC20B5}"/>
              </a:ext>
            </a:extLst>
          </p:cNvPr>
          <p:cNvSpPr>
            <a:spLocks noGrp="1"/>
          </p:cNvSpPr>
          <p:nvPr>
            <p:ph type="body" sz="quarter" idx="12"/>
          </p:nvPr>
        </p:nvSpPr>
        <p:spPr>
          <a:xfrm>
            <a:off x="1139727" y="2131605"/>
            <a:ext cx="4763326" cy="369332"/>
          </a:xfrm>
        </p:spPr>
        <p:txBody>
          <a:bodyPr wrap="square" lIns="155448">
            <a:spAutoFit/>
          </a:bodyPr>
          <a:lstStyle/>
          <a:p>
            <a:pPr lvl="0"/>
            <a:r>
              <a:rPr lang="en-US" dirty="0"/>
              <a:t>Click to edit Master text styles</a:t>
            </a:r>
          </a:p>
        </p:txBody>
      </p:sp>
      <p:sp>
        <p:nvSpPr>
          <p:cNvPr id="16" name="Text Placeholder 5">
            <a:extLst>
              <a:ext uri="{FF2B5EF4-FFF2-40B4-BE49-F238E27FC236}">
                <a16:creationId xmlns:a16="http://schemas.microsoft.com/office/drawing/2014/main" id="{123BB05E-DA5F-43A0-E8C5-B8175B81F67E}"/>
              </a:ext>
            </a:extLst>
          </p:cNvPr>
          <p:cNvSpPr>
            <a:spLocks noGrp="1"/>
          </p:cNvSpPr>
          <p:nvPr>
            <p:ph type="body" sz="quarter" idx="13"/>
          </p:nvPr>
        </p:nvSpPr>
        <p:spPr>
          <a:xfrm>
            <a:off x="6971474" y="2131601"/>
            <a:ext cx="4763326" cy="369332"/>
          </a:xfrm>
        </p:spPr>
        <p:txBody>
          <a:bodyPr wrap="square" lIns="155448">
            <a:spAutoFit/>
          </a:bodyPr>
          <a:lstStyle/>
          <a:p>
            <a:pPr lvl="0"/>
            <a:r>
              <a:rPr lang="en-US" dirty="0"/>
              <a:t>Click to edit Master text styles</a:t>
            </a:r>
          </a:p>
        </p:txBody>
      </p:sp>
      <p:sp>
        <p:nvSpPr>
          <p:cNvPr id="4" name="Title 3">
            <a:extLst>
              <a:ext uri="{FF2B5EF4-FFF2-40B4-BE49-F238E27FC236}">
                <a16:creationId xmlns:a16="http://schemas.microsoft.com/office/drawing/2014/main" id="{A4372677-1323-D2DE-D40D-A5091A316204}"/>
              </a:ext>
            </a:extLst>
          </p:cNvPr>
          <p:cNvSpPr>
            <a:spLocks noGrp="1"/>
          </p:cNvSpPr>
          <p:nvPr>
            <p:ph type="title" hasCustomPrompt="1"/>
          </p:nvPr>
        </p:nvSpPr>
        <p:spPr>
          <a:xfrm>
            <a:off x="1139727" y="726843"/>
            <a:ext cx="10589502" cy="590931"/>
          </a:xfrm>
        </p:spPr>
        <p:txBody>
          <a:bodyPr bIns="45720"/>
          <a:lstStyle/>
          <a:p>
            <a:r>
              <a:rPr lang="en-US" dirty="0"/>
              <a:t>Main Content Two Columns With Subheading</a:t>
            </a:r>
          </a:p>
        </p:txBody>
      </p:sp>
    </p:spTree>
    <p:custDataLst>
      <p:tags r:id="rId1"/>
    </p:custDataLst>
    <p:extLst>
      <p:ext uri="{BB962C8B-B14F-4D97-AF65-F5344CB8AC3E}">
        <p14:creationId xmlns:p14="http://schemas.microsoft.com/office/powerpoint/2010/main" val="5846109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ros and Cons">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7476469E-3FAB-8F8A-0A29-DA8D34C59ECB}"/>
              </a:ext>
            </a:extLst>
          </p:cNvPr>
          <p:cNvSpPr/>
          <p:nvPr userDrawn="1"/>
        </p:nvSpPr>
        <p:spPr>
          <a:xfrm>
            <a:off x="4444831" y="1428332"/>
            <a:ext cx="1464508" cy="94425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l"/>
            <a:r>
              <a:rPr lang="en-US" sz="2400" b="1" dirty="0"/>
              <a:t>Pros</a:t>
            </a:r>
          </a:p>
        </p:txBody>
      </p:sp>
      <p:sp>
        <p:nvSpPr>
          <p:cNvPr id="4" name="Rounded Rectangle 3">
            <a:extLst>
              <a:ext uri="{FF2B5EF4-FFF2-40B4-BE49-F238E27FC236}">
                <a16:creationId xmlns:a16="http://schemas.microsoft.com/office/drawing/2014/main" id="{1331BFF0-80FC-028B-B40E-20AB53629B09}"/>
              </a:ext>
            </a:extLst>
          </p:cNvPr>
          <p:cNvSpPr/>
          <p:nvPr userDrawn="1"/>
        </p:nvSpPr>
        <p:spPr>
          <a:xfrm>
            <a:off x="6267450" y="1435437"/>
            <a:ext cx="1464508" cy="94425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r"/>
            <a:r>
              <a:rPr lang="en-US" sz="2400" b="1" dirty="0"/>
              <a:t>Cons</a:t>
            </a:r>
          </a:p>
        </p:txBody>
      </p:sp>
      <p:sp>
        <p:nvSpPr>
          <p:cNvPr id="7" name="Rectangle: Top Corners Rounded 6">
            <a:extLst>
              <a:ext uri="{FF2B5EF4-FFF2-40B4-BE49-F238E27FC236}">
                <a16:creationId xmlns:a16="http://schemas.microsoft.com/office/drawing/2014/main" id="{793C1747-E6AB-B727-EE56-CE2811A92A47}"/>
              </a:ext>
              <a:ext uri="{C183D7F6-B498-43B3-948B-1728B52AA6E4}">
                <adec:decorative xmlns:adec="http://schemas.microsoft.com/office/drawing/2017/decorative" val="1"/>
              </a:ext>
            </a:extLst>
          </p:cNvPr>
          <p:cNvSpPr/>
          <p:nvPr userDrawn="1"/>
        </p:nvSpPr>
        <p:spPr>
          <a:xfrm>
            <a:off x="0" y="3428997"/>
            <a:ext cx="12192000" cy="3429002"/>
          </a:xfrm>
          <a:prstGeom prst="round2Same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9A2D7-6A68-24BB-3966-DF9B89D98714}"/>
              </a:ext>
            </a:extLst>
          </p:cNvPr>
          <p:cNvSpPr>
            <a:spLocks noGrp="1"/>
          </p:cNvSpPr>
          <p:nvPr>
            <p:ph type="title" hasCustomPrompt="1"/>
          </p:nvPr>
        </p:nvSpPr>
        <p:spPr>
          <a:xfrm>
            <a:off x="460376" y="719837"/>
            <a:ext cx="11274473" cy="821763"/>
          </a:xfrm>
        </p:spPr>
        <p:txBody>
          <a:bodyPr/>
          <a:lstStyle/>
          <a:p>
            <a:r>
              <a:rPr lang="en-US" dirty="0"/>
              <a:t>Pros and Cons</a:t>
            </a:r>
          </a:p>
        </p:txBody>
      </p:sp>
      <p:cxnSp>
        <p:nvCxnSpPr>
          <p:cNvPr id="25" name="Straight Connector 24">
            <a:extLst>
              <a:ext uri="{FF2B5EF4-FFF2-40B4-BE49-F238E27FC236}">
                <a16:creationId xmlns:a16="http://schemas.microsoft.com/office/drawing/2014/main" id="{634580D4-2E88-8E83-E21E-83493C0E2AD0}"/>
              </a:ext>
            </a:extLst>
          </p:cNvPr>
          <p:cNvCxnSpPr>
            <a:cxnSpLocks/>
          </p:cNvCxnSpPr>
          <p:nvPr userDrawn="1"/>
        </p:nvCxnSpPr>
        <p:spPr>
          <a:xfrm rot="16200000">
            <a:off x="45201" y="6800450"/>
            <a:ext cx="79929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827BA2-E05C-47EA-D6DF-3EF19D53C46B}"/>
              </a:ext>
            </a:extLst>
          </p:cNvPr>
          <p:cNvCxnSpPr>
            <a:cxnSpLocks/>
          </p:cNvCxnSpPr>
          <p:nvPr userDrawn="1"/>
        </p:nvCxnSpPr>
        <p:spPr>
          <a:xfrm rot="16200000">
            <a:off x="825751" y="6925773"/>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752548-37E9-A19B-F608-F67496523EA7}"/>
              </a:ext>
            </a:extLst>
          </p:cNvPr>
          <p:cNvCxnSpPr>
            <a:cxnSpLocks/>
          </p:cNvCxnSpPr>
          <p:nvPr userDrawn="1"/>
        </p:nvCxnSpPr>
        <p:spPr>
          <a:xfrm rot="16200000">
            <a:off x="1039884" y="7108296"/>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7473932-84AD-02D6-EDEB-36CE57664CEE}"/>
              </a:ext>
            </a:extLst>
          </p:cNvPr>
          <p:cNvCxnSpPr>
            <a:cxnSpLocks/>
          </p:cNvCxnSpPr>
          <p:nvPr userDrawn="1"/>
        </p:nvCxnSpPr>
        <p:spPr>
          <a:xfrm rot="16200000">
            <a:off x="1736557" y="6903077"/>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CBC573-3ED9-1E0D-E6C8-00FF0D7C756D}"/>
              </a:ext>
            </a:extLst>
          </p:cNvPr>
          <p:cNvCxnSpPr>
            <a:cxnSpLocks/>
          </p:cNvCxnSpPr>
          <p:nvPr userDrawn="1"/>
        </p:nvCxnSpPr>
        <p:spPr>
          <a:xfrm rot="16200000">
            <a:off x="2220084" y="690267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94C626-B694-115A-CC75-6E7B041794FF}"/>
              </a:ext>
            </a:extLst>
          </p:cNvPr>
          <p:cNvCxnSpPr>
            <a:cxnSpLocks/>
          </p:cNvCxnSpPr>
          <p:nvPr userDrawn="1"/>
        </p:nvCxnSpPr>
        <p:spPr>
          <a:xfrm rot="16200000">
            <a:off x="2517107" y="6854317"/>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6D897B5-A84F-8C8E-59A8-66888A068693}"/>
              </a:ext>
            </a:extLst>
          </p:cNvPr>
          <p:cNvCxnSpPr>
            <a:cxnSpLocks/>
          </p:cNvCxnSpPr>
          <p:nvPr userDrawn="1"/>
        </p:nvCxnSpPr>
        <p:spPr>
          <a:xfrm rot="16200000">
            <a:off x="2731239" y="6903077"/>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9D7747BA-9197-699A-21A2-9FC4CDB5293B}"/>
              </a:ext>
            </a:extLst>
          </p:cNvPr>
          <p:cNvSpPr/>
          <p:nvPr userDrawn="1"/>
        </p:nvSpPr>
        <p:spPr>
          <a:xfrm rot="16200000">
            <a:off x="392340" y="7085200"/>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36F3DEAD-5898-8309-26B7-9A12D7EAD109}"/>
              </a:ext>
            </a:extLst>
          </p:cNvPr>
          <p:cNvSpPr/>
          <p:nvPr userDrawn="1"/>
        </p:nvSpPr>
        <p:spPr>
          <a:xfrm rot="16200000">
            <a:off x="753284" y="6842618"/>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A16505-B652-BF25-C6D8-7109DB6EFA55}"/>
              </a:ext>
            </a:extLst>
          </p:cNvPr>
          <p:cNvSpPr/>
          <p:nvPr userDrawn="1"/>
        </p:nvSpPr>
        <p:spPr>
          <a:xfrm rot="16200000">
            <a:off x="614576" y="671493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CF4C04A3-CBBC-3C92-4CAC-1DEC39BA894A}"/>
              </a:ext>
            </a:extLst>
          </p:cNvPr>
          <p:cNvSpPr/>
          <p:nvPr userDrawn="1"/>
        </p:nvSpPr>
        <p:spPr>
          <a:xfrm rot="16200000">
            <a:off x="858155" y="6870811"/>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E7244CE-26B9-5B77-D0E8-CAAE926BE127}"/>
              </a:ext>
            </a:extLst>
          </p:cNvPr>
          <p:cNvSpPr/>
          <p:nvPr userDrawn="1"/>
        </p:nvSpPr>
        <p:spPr>
          <a:xfrm rot="16200000">
            <a:off x="886083" y="7167833"/>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82152A42-C091-5ECA-C976-4001672A99B9}"/>
              </a:ext>
            </a:extLst>
          </p:cNvPr>
          <p:cNvSpPr/>
          <p:nvPr userDrawn="1"/>
        </p:nvSpPr>
        <p:spPr>
          <a:xfrm rot="16200000">
            <a:off x="1419210" y="6989785"/>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2C19FAD-6613-B82B-1F89-462F24D71AFD}"/>
              </a:ext>
            </a:extLst>
          </p:cNvPr>
          <p:cNvSpPr/>
          <p:nvPr userDrawn="1"/>
        </p:nvSpPr>
        <p:spPr>
          <a:xfrm rot="16200000">
            <a:off x="1626159" y="66079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23E2D5C4-1A21-2923-478D-7F0CB190721C}"/>
              </a:ext>
            </a:extLst>
          </p:cNvPr>
          <p:cNvSpPr/>
          <p:nvPr userDrawn="1"/>
        </p:nvSpPr>
        <p:spPr>
          <a:xfrm rot="16200000">
            <a:off x="1715697" y="6865687"/>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FEBB650B-FD27-D52B-880C-49DBE6C9C86E}"/>
              </a:ext>
            </a:extLst>
          </p:cNvPr>
          <p:cNvSpPr/>
          <p:nvPr userDrawn="1"/>
        </p:nvSpPr>
        <p:spPr>
          <a:xfrm rot="16200000">
            <a:off x="1959871" y="6700619"/>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756DB6-75C4-49AC-5010-69CA742FB96C}"/>
              </a:ext>
            </a:extLst>
          </p:cNvPr>
          <p:cNvSpPr/>
          <p:nvPr userDrawn="1"/>
        </p:nvSpPr>
        <p:spPr>
          <a:xfrm rot="16200000">
            <a:off x="2158348" y="7063022"/>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D2FA4C00-B382-B1B7-B2A8-14296459C4FA}"/>
              </a:ext>
            </a:extLst>
          </p:cNvPr>
          <p:cNvSpPr/>
          <p:nvPr userDrawn="1"/>
        </p:nvSpPr>
        <p:spPr>
          <a:xfrm rot="16200000">
            <a:off x="2240387" y="6795960"/>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1A8F241D-D74E-FEB2-869B-8323DFB4A928}"/>
              </a:ext>
            </a:extLst>
          </p:cNvPr>
          <p:cNvSpPr/>
          <p:nvPr userDrawn="1"/>
        </p:nvSpPr>
        <p:spPr>
          <a:xfrm rot="16200000">
            <a:off x="2576877" y="722746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7000884F-B966-7B26-6C51-E58EB924A3F2}"/>
              </a:ext>
            </a:extLst>
          </p:cNvPr>
          <p:cNvSpPr/>
          <p:nvPr userDrawn="1"/>
        </p:nvSpPr>
        <p:spPr>
          <a:xfrm rot="16200000">
            <a:off x="2685295" y="6690816"/>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498F49F-E8D1-49A0-207F-06F41ED16672}"/>
              </a:ext>
            </a:extLst>
          </p:cNvPr>
          <p:cNvCxnSpPr>
            <a:cxnSpLocks/>
          </p:cNvCxnSpPr>
          <p:nvPr userDrawn="1"/>
        </p:nvCxnSpPr>
        <p:spPr>
          <a:xfrm rot="16200000">
            <a:off x="3022933" y="6911815"/>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ED2982-B766-769B-0DE0-F9FB7F43977F}"/>
              </a:ext>
            </a:extLst>
          </p:cNvPr>
          <p:cNvCxnSpPr>
            <a:cxnSpLocks/>
          </p:cNvCxnSpPr>
          <p:nvPr userDrawn="1"/>
        </p:nvCxnSpPr>
        <p:spPr>
          <a:xfrm rot="16200000">
            <a:off x="3719607" y="701444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5939AB9-68D6-B0F0-F654-68D0CA0FBF80}"/>
              </a:ext>
            </a:extLst>
          </p:cNvPr>
          <p:cNvSpPr/>
          <p:nvPr userDrawn="1"/>
        </p:nvSpPr>
        <p:spPr>
          <a:xfrm rot="16200000">
            <a:off x="2841206" y="6982175"/>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488CD40-BB24-C814-1F08-89F25A2420F8}"/>
              </a:ext>
            </a:extLst>
          </p:cNvPr>
          <p:cNvSpPr/>
          <p:nvPr userDrawn="1"/>
        </p:nvSpPr>
        <p:spPr>
          <a:xfrm rot="16200000">
            <a:off x="3402260" y="7101149"/>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1E20196-ED18-94ED-8FAF-51865AEDFFF6}"/>
              </a:ext>
            </a:extLst>
          </p:cNvPr>
          <p:cNvSpPr/>
          <p:nvPr userDrawn="1"/>
        </p:nvSpPr>
        <p:spPr>
          <a:xfrm rot="16200000">
            <a:off x="3609209" y="6719322"/>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1E85052-85CE-1AD8-0DB1-656BF5299A04}"/>
              </a:ext>
            </a:extLst>
          </p:cNvPr>
          <p:cNvSpPr/>
          <p:nvPr userDrawn="1"/>
        </p:nvSpPr>
        <p:spPr>
          <a:xfrm rot="16200000">
            <a:off x="3698747" y="6977051"/>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B6E5DF4-BF40-2CFF-44E3-486FC3081315}"/>
              </a:ext>
            </a:extLst>
          </p:cNvPr>
          <p:cNvSpPr/>
          <p:nvPr userDrawn="1"/>
        </p:nvSpPr>
        <p:spPr>
          <a:xfrm rot="16200000">
            <a:off x="3942921" y="6811983"/>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05C527F-6843-1D2C-245C-8A3A729F38B5}"/>
              </a:ext>
            </a:extLst>
          </p:cNvPr>
          <p:cNvSpPr/>
          <p:nvPr userDrawn="1"/>
        </p:nvSpPr>
        <p:spPr>
          <a:xfrm rot="16200000">
            <a:off x="4141398" y="7174386"/>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Badge Tick1 with solid fill">
            <a:extLst>
              <a:ext uri="{FF2B5EF4-FFF2-40B4-BE49-F238E27FC236}">
                <a16:creationId xmlns:a16="http://schemas.microsoft.com/office/drawing/2014/main" id="{F5B806A1-D58E-9C1B-5A17-48A5A54B8E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5971" y="1498423"/>
            <a:ext cx="409824" cy="409824"/>
          </a:xfrm>
          <a:prstGeom prst="rect">
            <a:avLst/>
          </a:prstGeom>
        </p:spPr>
      </p:pic>
      <p:pic>
        <p:nvPicPr>
          <p:cNvPr id="46" name="Graphic 45" descr="Badge Cross with solid fill">
            <a:extLst>
              <a:ext uri="{FF2B5EF4-FFF2-40B4-BE49-F238E27FC236}">
                <a16:creationId xmlns:a16="http://schemas.microsoft.com/office/drawing/2014/main" id="{FBE42E31-C3CB-91E4-403B-2D3B68C3243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74312" y="1498423"/>
            <a:ext cx="409824" cy="409824"/>
          </a:xfrm>
          <a:prstGeom prst="rect">
            <a:avLst/>
          </a:prstGeom>
        </p:spPr>
      </p:pic>
      <p:cxnSp>
        <p:nvCxnSpPr>
          <p:cNvPr id="58" name="Straight Connector 57">
            <a:extLst>
              <a:ext uri="{FF2B5EF4-FFF2-40B4-BE49-F238E27FC236}">
                <a16:creationId xmlns:a16="http://schemas.microsoft.com/office/drawing/2014/main" id="{23CAB358-D350-3DDF-05E1-B435F537B86E}"/>
              </a:ext>
            </a:extLst>
          </p:cNvPr>
          <p:cNvCxnSpPr>
            <a:cxnSpLocks/>
          </p:cNvCxnSpPr>
          <p:nvPr userDrawn="1"/>
        </p:nvCxnSpPr>
        <p:spPr>
          <a:xfrm rot="16200000">
            <a:off x="3993611" y="6879540"/>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9998595-CCE1-A6C9-1B78-C40291D1095B}"/>
              </a:ext>
            </a:extLst>
          </p:cNvPr>
          <p:cNvCxnSpPr>
            <a:cxnSpLocks/>
          </p:cNvCxnSpPr>
          <p:nvPr userDrawn="1"/>
        </p:nvCxnSpPr>
        <p:spPr>
          <a:xfrm rot="16200000">
            <a:off x="4774160" y="6866238"/>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63CE28A-1B2B-50C9-3DB0-58A61E2B7B28}"/>
              </a:ext>
            </a:extLst>
          </p:cNvPr>
          <p:cNvCxnSpPr>
            <a:cxnSpLocks/>
          </p:cNvCxnSpPr>
          <p:nvPr userDrawn="1"/>
        </p:nvCxnSpPr>
        <p:spPr>
          <a:xfrm rot="16200000">
            <a:off x="4988293" y="6879540"/>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679B88-90E1-8625-DD43-BE79DB06ED08}"/>
              </a:ext>
            </a:extLst>
          </p:cNvPr>
          <p:cNvCxnSpPr>
            <a:cxnSpLocks/>
          </p:cNvCxnSpPr>
          <p:nvPr userDrawn="1"/>
        </p:nvCxnSpPr>
        <p:spPr>
          <a:xfrm rot="16200000">
            <a:off x="5684966" y="6843542"/>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0B5B70-D577-FFD5-4DE5-C2EFB383ED31}"/>
              </a:ext>
            </a:extLst>
          </p:cNvPr>
          <p:cNvCxnSpPr>
            <a:cxnSpLocks/>
          </p:cNvCxnSpPr>
          <p:nvPr userDrawn="1"/>
        </p:nvCxnSpPr>
        <p:spPr>
          <a:xfrm rot="16200000">
            <a:off x="6168494" y="6639481"/>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7D4E54D-AB3A-C1E2-F8B1-FBD5E3A159D7}"/>
              </a:ext>
            </a:extLst>
          </p:cNvPr>
          <p:cNvSpPr/>
          <p:nvPr userDrawn="1"/>
        </p:nvSpPr>
        <p:spPr>
          <a:xfrm>
            <a:off x="460376" y="1970589"/>
            <a:ext cx="5445124" cy="4430210"/>
          </a:xfrm>
          <a:prstGeom prst="rect">
            <a:avLst/>
          </a:prstGeom>
          <a:solidFill>
            <a:schemeClr val="bg1"/>
          </a:solidFill>
          <a:ln>
            <a:noFill/>
          </a:ln>
          <a:effectLst>
            <a:outerShdw blurRad="63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86BA3BB-92BA-B172-A70A-32A615D698B5}"/>
              </a:ext>
            </a:extLst>
          </p:cNvPr>
          <p:cNvSpPr/>
          <p:nvPr userDrawn="1"/>
        </p:nvSpPr>
        <p:spPr>
          <a:xfrm>
            <a:off x="6267450" y="1970590"/>
            <a:ext cx="5462589" cy="4430210"/>
          </a:xfrm>
          <a:prstGeom prst="rect">
            <a:avLst/>
          </a:prstGeom>
          <a:solidFill>
            <a:srgbClr val="FFFFFF"/>
          </a:solidFill>
          <a:ln>
            <a:noFill/>
          </a:ln>
          <a:effectLst>
            <a:outerShdw blurRad="63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4B89298-15C8-5C61-3D12-7E486487E141}"/>
              </a:ext>
            </a:extLst>
          </p:cNvPr>
          <p:cNvSpPr>
            <a:spLocks noGrp="1"/>
          </p:cNvSpPr>
          <p:nvPr userDrawn="1">
            <p:ph type="body" sz="quarter" idx="10"/>
          </p:nvPr>
        </p:nvSpPr>
        <p:spPr>
          <a:xfrm>
            <a:off x="728663" y="2259558"/>
            <a:ext cx="4836889" cy="369332"/>
          </a:xfrm>
        </p:spPr>
        <p:txBody>
          <a:bodyPr>
            <a:spAutoFit/>
          </a:bodyPr>
          <a:lstStyle>
            <a:lvl1pPr marL="285750" indent="-285750">
              <a:lnSpc>
                <a:spcPct val="100000"/>
              </a:lnSpc>
              <a:buClr>
                <a:schemeClr val="accent6"/>
              </a:buClr>
              <a:buFont typeface="Arial" panose="020B0604020202020204" pitchFamily="34" charset="0"/>
              <a:buChar char="•"/>
              <a:defRPr/>
            </a:lvl1pPr>
          </a:lstStyle>
          <a:p>
            <a:pPr lvl="0"/>
            <a:r>
              <a:rPr lang="en-US" dirty="0"/>
              <a:t>Click to edit Master text styles</a:t>
            </a:r>
          </a:p>
        </p:txBody>
      </p:sp>
      <p:sp>
        <p:nvSpPr>
          <p:cNvPr id="19" name="Text Placeholder 18">
            <a:extLst>
              <a:ext uri="{FF2B5EF4-FFF2-40B4-BE49-F238E27FC236}">
                <a16:creationId xmlns:a16="http://schemas.microsoft.com/office/drawing/2014/main" id="{3175C880-C786-79A7-AFE5-35B030928B21}"/>
              </a:ext>
            </a:extLst>
          </p:cNvPr>
          <p:cNvSpPr>
            <a:spLocks noGrp="1"/>
          </p:cNvSpPr>
          <p:nvPr userDrawn="1">
            <p:ph type="body" sz="quarter" idx="11"/>
          </p:nvPr>
        </p:nvSpPr>
        <p:spPr>
          <a:xfrm>
            <a:off x="6623921" y="2259558"/>
            <a:ext cx="4836889" cy="369332"/>
          </a:xfrm>
        </p:spPr>
        <p:txBody>
          <a:bodyPr>
            <a:spAutoFit/>
          </a:bodyPr>
          <a:lstStyle>
            <a:lvl1pPr marL="285750" indent="-285750">
              <a:lnSpc>
                <a:spcPct val="100000"/>
              </a:lnSpc>
              <a:buClr>
                <a:schemeClr val="accent4"/>
              </a:buClr>
              <a:buFont typeface="Arial" panose="020B0604020202020204" pitchFamily="34" charset="0"/>
              <a:buChar char="•"/>
              <a:defRPr/>
            </a:lvl1pPr>
          </a:lstStyle>
          <a:p>
            <a:pPr lvl="0"/>
            <a:r>
              <a:rPr lang="en-US" dirty="0"/>
              <a:t>Click to edit Master text styles</a:t>
            </a:r>
          </a:p>
        </p:txBody>
      </p:sp>
      <p:cxnSp>
        <p:nvCxnSpPr>
          <p:cNvPr id="63" name="Straight Connector 62">
            <a:extLst>
              <a:ext uri="{FF2B5EF4-FFF2-40B4-BE49-F238E27FC236}">
                <a16:creationId xmlns:a16="http://schemas.microsoft.com/office/drawing/2014/main" id="{BD9BBEE3-4938-3A2D-E98E-28A2C753C163}"/>
              </a:ext>
            </a:extLst>
          </p:cNvPr>
          <p:cNvCxnSpPr>
            <a:cxnSpLocks/>
          </p:cNvCxnSpPr>
          <p:nvPr userDrawn="1"/>
        </p:nvCxnSpPr>
        <p:spPr>
          <a:xfrm rot="16200000">
            <a:off x="6465516" y="693659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07F578A-C18B-A97F-E54B-DB592D69BE80}"/>
              </a:ext>
            </a:extLst>
          </p:cNvPr>
          <p:cNvCxnSpPr>
            <a:cxnSpLocks/>
          </p:cNvCxnSpPr>
          <p:nvPr userDrawn="1"/>
        </p:nvCxnSpPr>
        <p:spPr>
          <a:xfrm rot="16200000">
            <a:off x="6679648" y="6843542"/>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C1280DB7-A7B8-CB0E-4789-0BF170882681}"/>
              </a:ext>
            </a:extLst>
          </p:cNvPr>
          <p:cNvSpPr/>
          <p:nvPr userDrawn="1"/>
        </p:nvSpPr>
        <p:spPr>
          <a:xfrm rot="16200000">
            <a:off x="4340749" y="7025665"/>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7A6616D8-A3E6-9952-78EE-7E5BBACC7E90}"/>
              </a:ext>
            </a:extLst>
          </p:cNvPr>
          <p:cNvSpPr/>
          <p:nvPr userDrawn="1"/>
        </p:nvSpPr>
        <p:spPr>
          <a:xfrm rot="16200000">
            <a:off x="4701693" y="678308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BAE6F6A-B2D3-F2E9-5225-F1514F4EE070}"/>
              </a:ext>
            </a:extLst>
          </p:cNvPr>
          <p:cNvSpPr/>
          <p:nvPr userDrawn="1"/>
        </p:nvSpPr>
        <p:spPr>
          <a:xfrm rot="16200000">
            <a:off x="4562985" y="6655400"/>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7B8E9719-21F1-38A7-460D-C669CF179DC3}"/>
              </a:ext>
            </a:extLst>
          </p:cNvPr>
          <p:cNvSpPr/>
          <p:nvPr userDrawn="1"/>
        </p:nvSpPr>
        <p:spPr>
          <a:xfrm rot="16200000">
            <a:off x="4806564" y="6811276"/>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FDDECC6-197F-A227-6812-927CE8CC29D5}"/>
              </a:ext>
            </a:extLst>
          </p:cNvPr>
          <p:cNvSpPr/>
          <p:nvPr userDrawn="1"/>
        </p:nvSpPr>
        <p:spPr>
          <a:xfrm rot="16200000">
            <a:off x="4834492" y="7108298"/>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107E50E-DB63-3ECA-2135-3A62739623FB}"/>
              </a:ext>
            </a:extLst>
          </p:cNvPr>
          <p:cNvSpPr/>
          <p:nvPr userDrawn="1"/>
        </p:nvSpPr>
        <p:spPr>
          <a:xfrm rot="16200000">
            <a:off x="5367619" y="6930250"/>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C2E5155-66E9-810A-CB55-CFB8AF49D2EB}"/>
              </a:ext>
            </a:extLst>
          </p:cNvPr>
          <p:cNvSpPr/>
          <p:nvPr userDrawn="1"/>
        </p:nvSpPr>
        <p:spPr>
          <a:xfrm rot="16200000">
            <a:off x="5574568" y="6548423"/>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C9F914C6-3BC2-7A7B-A5A7-C18CEAC6568B}"/>
              </a:ext>
            </a:extLst>
          </p:cNvPr>
          <p:cNvSpPr/>
          <p:nvPr userDrawn="1"/>
        </p:nvSpPr>
        <p:spPr>
          <a:xfrm rot="16200000">
            <a:off x="5664106" y="6806152"/>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63977FE-A766-3B34-1CCD-4178A01B5FD2}"/>
              </a:ext>
            </a:extLst>
          </p:cNvPr>
          <p:cNvSpPr/>
          <p:nvPr userDrawn="1"/>
        </p:nvSpPr>
        <p:spPr>
          <a:xfrm rot="16200000">
            <a:off x="5908280" y="6641084"/>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BDAED5E-DFBE-9F1C-37AC-6C4F10E86D61}"/>
              </a:ext>
            </a:extLst>
          </p:cNvPr>
          <p:cNvSpPr/>
          <p:nvPr userDrawn="1"/>
        </p:nvSpPr>
        <p:spPr>
          <a:xfrm rot="16200000">
            <a:off x="6106757" y="700348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D6636BBD-8287-9A40-C84D-4E521DBC9641}"/>
              </a:ext>
            </a:extLst>
          </p:cNvPr>
          <p:cNvSpPr/>
          <p:nvPr userDrawn="1"/>
        </p:nvSpPr>
        <p:spPr>
          <a:xfrm rot="16200000">
            <a:off x="6188796" y="6736425"/>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5985FC74-2F94-82E9-F468-E44D2E2458B8}"/>
              </a:ext>
            </a:extLst>
          </p:cNvPr>
          <p:cNvSpPr/>
          <p:nvPr userDrawn="1"/>
        </p:nvSpPr>
        <p:spPr>
          <a:xfrm rot="16200000">
            <a:off x="6525286" y="7167931"/>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D746FEB6-FA7C-C756-367B-E73DCBB8DF2E}"/>
              </a:ext>
            </a:extLst>
          </p:cNvPr>
          <p:cNvSpPr/>
          <p:nvPr userDrawn="1"/>
        </p:nvSpPr>
        <p:spPr>
          <a:xfrm rot="16200000">
            <a:off x="6633704" y="6631281"/>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FB47B39F-87F5-6CC3-CACB-72110277C30B}"/>
              </a:ext>
            </a:extLst>
          </p:cNvPr>
          <p:cNvCxnSpPr>
            <a:cxnSpLocks/>
          </p:cNvCxnSpPr>
          <p:nvPr userDrawn="1"/>
        </p:nvCxnSpPr>
        <p:spPr>
          <a:xfrm rot="16200000">
            <a:off x="6971343" y="6990905"/>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53C8D9F-DC0E-17D3-9F86-7025D93CF6BA}"/>
              </a:ext>
            </a:extLst>
          </p:cNvPr>
          <p:cNvCxnSpPr>
            <a:cxnSpLocks/>
          </p:cNvCxnSpPr>
          <p:nvPr userDrawn="1"/>
        </p:nvCxnSpPr>
        <p:spPr>
          <a:xfrm rot="16200000">
            <a:off x="7668016" y="6954906"/>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B28EF8E8-80BA-E1F4-9F40-3E031943089D}"/>
              </a:ext>
            </a:extLst>
          </p:cNvPr>
          <p:cNvSpPr/>
          <p:nvPr userDrawn="1"/>
        </p:nvSpPr>
        <p:spPr>
          <a:xfrm rot="16200000">
            <a:off x="6789615" y="6922640"/>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460ED648-05BC-0FA5-A2FF-6D4BCB85BE89}"/>
              </a:ext>
            </a:extLst>
          </p:cNvPr>
          <p:cNvSpPr/>
          <p:nvPr userDrawn="1"/>
        </p:nvSpPr>
        <p:spPr>
          <a:xfrm rot="16200000">
            <a:off x="7350669" y="704161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E0685B9-66A4-8FA1-63AD-E7318BFA3BF0}"/>
              </a:ext>
            </a:extLst>
          </p:cNvPr>
          <p:cNvSpPr/>
          <p:nvPr userDrawn="1"/>
        </p:nvSpPr>
        <p:spPr>
          <a:xfrm rot="16200000">
            <a:off x="7557618" y="6659787"/>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4E36643E-57C4-8E1E-9238-458B8F532BD5}"/>
              </a:ext>
            </a:extLst>
          </p:cNvPr>
          <p:cNvSpPr/>
          <p:nvPr userDrawn="1"/>
        </p:nvSpPr>
        <p:spPr>
          <a:xfrm rot="16200000">
            <a:off x="7647156" y="691751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0A7F39A4-497F-36DB-DAE9-167B2482CCCB}"/>
              </a:ext>
            </a:extLst>
          </p:cNvPr>
          <p:cNvSpPr/>
          <p:nvPr userDrawn="1"/>
        </p:nvSpPr>
        <p:spPr>
          <a:xfrm rot="16200000">
            <a:off x="7891330" y="6752448"/>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3017FDB-DF67-49D3-EFB2-3295D9CBE07E}"/>
              </a:ext>
            </a:extLst>
          </p:cNvPr>
          <p:cNvSpPr/>
          <p:nvPr userDrawn="1"/>
        </p:nvSpPr>
        <p:spPr>
          <a:xfrm rot="16200000">
            <a:off x="8089807" y="7114851"/>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C20AD060-3D4A-356F-7803-0CDA4C1EF3B1}"/>
              </a:ext>
            </a:extLst>
          </p:cNvPr>
          <p:cNvCxnSpPr>
            <a:cxnSpLocks/>
          </p:cNvCxnSpPr>
          <p:nvPr userDrawn="1"/>
        </p:nvCxnSpPr>
        <p:spPr>
          <a:xfrm rot="16200000">
            <a:off x="7894922" y="6965278"/>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10F53B-469D-E1A3-1F1E-BCD6A121F9C4}"/>
              </a:ext>
            </a:extLst>
          </p:cNvPr>
          <p:cNvCxnSpPr>
            <a:cxnSpLocks/>
          </p:cNvCxnSpPr>
          <p:nvPr userDrawn="1"/>
        </p:nvCxnSpPr>
        <p:spPr>
          <a:xfrm rot="16200000">
            <a:off x="8675471" y="6951976"/>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903A44E-4BE2-2F53-8225-58742D051F58}"/>
              </a:ext>
            </a:extLst>
          </p:cNvPr>
          <p:cNvCxnSpPr>
            <a:cxnSpLocks/>
          </p:cNvCxnSpPr>
          <p:nvPr userDrawn="1"/>
        </p:nvCxnSpPr>
        <p:spPr>
          <a:xfrm rot="16200000">
            <a:off x="8889604" y="6965278"/>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56B9153-9779-1EDF-5B80-7C883017E47E}"/>
              </a:ext>
            </a:extLst>
          </p:cNvPr>
          <p:cNvCxnSpPr>
            <a:cxnSpLocks/>
          </p:cNvCxnSpPr>
          <p:nvPr userDrawn="1"/>
        </p:nvCxnSpPr>
        <p:spPr>
          <a:xfrm rot="16200000">
            <a:off x="9586277" y="6929280"/>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4F30CB-D6B4-3264-8A1B-CD6D50F21618}"/>
              </a:ext>
            </a:extLst>
          </p:cNvPr>
          <p:cNvCxnSpPr>
            <a:cxnSpLocks/>
          </p:cNvCxnSpPr>
          <p:nvPr userDrawn="1"/>
        </p:nvCxnSpPr>
        <p:spPr>
          <a:xfrm rot="16200000">
            <a:off x="10069805" y="6580689"/>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B8B802-8CE8-416D-3907-9947DDAA3644}"/>
              </a:ext>
            </a:extLst>
          </p:cNvPr>
          <p:cNvCxnSpPr>
            <a:cxnSpLocks/>
          </p:cNvCxnSpPr>
          <p:nvPr userDrawn="1"/>
        </p:nvCxnSpPr>
        <p:spPr>
          <a:xfrm rot="16200000">
            <a:off x="10366827" y="7054603"/>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A89719D-29B8-D108-E195-FAF8169479FC}"/>
              </a:ext>
            </a:extLst>
          </p:cNvPr>
          <p:cNvCxnSpPr>
            <a:cxnSpLocks/>
          </p:cNvCxnSpPr>
          <p:nvPr userDrawn="1"/>
        </p:nvCxnSpPr>
        <p:spPr>
          <a:xfrm rot="16200000">
            <a:off x="10580959" y="6929280"/>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421FA80C-B158-FC19-4E49-B19C53776FF4}"/>
              </a:ext>
            </a:extLst>
          </p:cNvPr>
          <p:cNvSpPr/>
          <p:nvPr userDrawn="1"/>
        </p:nvSpPr>
        <p:spPr>
          <a:xfrm rot="16200000">
            <a:off x="8242060" y="7111403"/>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D745FE21-5EA9-FFE3-9AE7-32D6068B2A4C}"/>
              </a:ext>
            </a:extLst>
          </p:cNvPr>
          <p:cNvSpPr/>
          <p:nvPr userDrawn="1"/>
        </p:nvSpPr>
        <p:spPr>
          <a:xfrm rot="16200000">
            <a:off x="8603004" y="6868821"/>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C4827EF-BF0B-4B8D-E1B1-56978732C067}"/>
              </a:ext>
            </a:extLst>
          </p:cNvPr>
          <p:cNvSpPr/>
          <p:nvPr userDrawn="1"/>
        </p:nvSpPr>
        <p:spPr>
          <a:xfrm rot="16200000">
            <a:off x="8464296" y="6741138"/>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C56F28A9-D74F-C283-6CB4-BAFB6580376D}"/>
              </a:ext>
            </a:extLst>
          </p:cNvPr>
          <p:cNvSpPr/>
          <p:nvPr userDrawn="1"/>
        </p:nvSpPr>
        <p:spPr>
          <a:xfrm rot="16200000">
            <a:off x="8707875" y="6897014"/>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835085D-A02F-C70B-C865-D99BA3EB06A5}"/>
              </a:ext>
            </a:extLst>
          </p:cNvPr>
          <p:cNvSpPr/>
          <p:nvPr userDrawn="1"/>
        </p:nvSpPr>
        <p:spPr>
          <a:xfrm rot="16200000">
            <a:off x="8735803" y="7194036"/>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2C941E1-DA00-1859-999B-738AF3B17983}"/>
              </a:ext>
            </a:extLst>
          </p:cNvPr>
          <p:cNvSpPr/>
          <p:nvPr userDrawn="1"/>
        </p:nvSpPr>
        <p:spPr>
          <a:xfrm rot="16200000">
            <a:off x="9268930" y="7015988"/>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D041997-312E-6DE9-53C5-2E10CE7B56E1}"/>
              </a:ext>
            </a:extLst>
          </p:cNvPr>
          <p:cNvSpPr/>
          <p:nvPr userDrawn="1"/>
        </p:nvSpPr>
        <p:spPr>
          <a:xfrm rot="16200000">
            <a:off x="9475879" y="6634161"/>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E3A213F1-C3D1-83AE-4DC6-01CE97243360}"/>
              </a:ext>
            </a:extLst>
          </p:cNvPr>
          <p:cNvSpPr/>
          <p:nvPr userDrawn="1"/>
        </p:nvSpPr>
        <p:spPr>
          <a:xfrm rot="16200000">
            <a:off x="9565417" y="6891890"/>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25B640DF-5874-79DD-F1E9-0139A14F4844}"/>
              </a:ext>
            </a:extLst>
          </p:cNvPr>
          <p:cNvSpPr/>
          <p:nvPr userDrawn="1"/>
        </p:nvSpPr>
        <p:spPr>
          <a:xfrm rot="16200000">
            <a:off x="9809591" y="6726822"/>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2D7F7A9-0313-08C3-297A-75BCE2D5B25B}"/>
              </a:ext>
            </a:extLst>
          </p:cNvPr>
          <p:cNvSpPr/>
          <p:nvPr userDrawn="1"/>
        </p:nvSpPr>
        <p:spPr>
          <a:xfrm rot="16200000">
            <a:off x="10008068" y="7089225"/>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DC6DCEC2-F596-F6CA-17CB-AB26AA8BA105}"/>
              </a:ext>
            </a:extLst>
          </p:cNvPr>
          <p:cNvSpPr/>
          <p:nvPr userDrawn="1"/>
        </p:nvSpPr>
        <p:spPr>
          <a:xfrm rot="16200000">
            <a:off x="10090107" y="6822163"/>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C9B9F038-CC44-14D1-C3D6-F46E8CA244F2}"/>
              </a:ext>
            </a:extLst>
          </p:cNvPr>
          <p:cNvSpPr/>
          <p:nvPr userDrawn="1"/>
        </p:nvSpPr>
        <p:spPr>
          <a:xfrm rot="16200000">
            <a:off x="10426597" y="7253669"/>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09A6DBEB-47A1-6C19-B05E-0775AD1EE9E3}"/>
              </a:ext>
            </a:extLst>
          </p:cNvPr>
          <p:cNvSpPr/>
          <p:nvPr userDrawn="1"/>
        </p:nvSpPr>
        <p:spPr>
          <a:xfrm rot="16200000">
            <a:off x="10535015" y="6717019"/>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5AA9EDEE-E091-F903-A615-B082124BD038}"/>
              </a:ext>
            </a:extLst>
          </p:cNvPr>
          <p:cNvCxnSpPr>
            <a:cxnSpLocks/>
          </p:cNvCxnSpPr>
          <p:nvPr userDrawn="1"/>
        </p:nvCxnSpPr>
        <p:spPr>
          <a:xfrm rot="16200000">
            <a:off x="10872653" y="6938018"/>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7AD267E7-3723-944D-EC2C-D3F55D0BF071}"/>
              </a:ext>
            </a:extLst>
          </p:cNvPr>
          <p:cNvSpPr/>
          <p:nvPr userDrawn="1"/>
        </p:nvSpPr>
        <p:spPr>
          <a:xfrm rot="16200000">
            <a:off x="10690927" y="7008379"/>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287A6EF6-2017-C05F-2A33-853155A59001}"/>
              </a:ext>
            </a:extLst>
          </p:cNvPr>
          <p:cNvSpPr/>
          <p:nvPr userDrawn="1"/>
        </p:nvSpPr>
        <p:spPr>
          <a:xfrm rot="16200000">
            <a:off x="11251981" y="7127353"/>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FAFBF06-0F7B-15C6-8594-7AB4737AFC5E}"/>
              </a:ext>
            </a:extLst>
          </p:cNvPr>
          <p:cNvSpPr/>
          <p:nvPr userDrawn="1"/>
        </p:nvSpPr>
        <p:spPr>
          <a:xfrm rot="16200000">
            <a:off x="11458930" y="6745526"/>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79245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hank You For Watch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967A87-5892-B73A-FBC8-93F6A5FC1A50}"/>
              </a:ext>
              <a:ext uri="{C183D7F6-B498-43B3-948B-1728B52AA6E4}">
                <adec:decorative xmlns:adec="http://schemas.microsoft.com/office/drawing/2017/decorative" val="1"/>
              </a:ext>
            </a:extLst>
          </p:cNvPr>
          <p:cNvSpPr/>
          <p:nvPr userDrawn="1"/>
        </p:nvSpPr>
        <p:spPr>
          <a:xfrm>
            <a:off x="0" y="1"/>
            <a:ext cx="12192000" cy="6919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9" name="Title 10">
            <a:extLst>
              <a:ext uri="{FF2B5EF4-FFF2-40B4-BE49-F238E27FC236}">
                <a16:creationId xmlns:a16="http://schemas.microsoft.com/office/drawing/2014/main" id="{1E01850C-2C3E-7E80-F9CF-2F418FA18AEF}"/>
              </a:ext>
            </a:extLst>
          </p:cNvPr>
          <p:cNvSpPr>
            <a:spLocks noGrp="1"/>
          </p:cNvSpPr>
          <p:nvPr>
            <p:ph type="title" hasCustomPrompt="1"/>
          </p:nvPr>
        </p:nvSpPr>
        <p:spPr>
          <a:xfrm>
            <a:off x="704780" y="978714"/>
            <a:ext cx="4842875" cy="1366528"/>
          </a:xfrm>
          <a:noFill/>
        </p:spPr>
        <p:txBody>
          <a:bodyPr wrap="square" lIns="182880" tIns="182880" rIns="182880" bIns="182880" anchor="b">
            <a:spAutoFit/>
          </a:bodyPr>
          <a:lstStyle>
            <a:lvl1pPr>
              <a:defRPr b="1">
                <a:solidFill>
                  <a:schemeClr val="bg1"/>
                </a:solidFill>
              </a:defRPr>
            </a:lvl1pPr>
          </a:lstStyle>
          <a:p>
            <a:r>
              <a:rPr lang="en-US" dirty="0"/>
              <a:t>Thank You </a:t>
            </a:r>
            <a:br>
              <a:rPr lang="en-US" dirty="0"/>
            </a:br>
            <a:r>
              <a:rPr lang="en-US" dirty="0"/>
              <a:t>For Watching</a:t>
            </a:r>
          </a:p>
        </p:txBody>
      </p:sp>
      <p:sp>
        <p:nvSpPr>
          <p:cNvPr id="10" name="Rectangle: Rounded Corners 9">
            <a:extLst>
              <a:ext uri="{FF2B5EF4-FFF2-40B4-BE49-F238E27FC236}">
                <a16:creationId xmlns:a16="http://schemas.microsoft.com/office/drawing/2014/main" id="{2110A417-BC6D-D5E8-91BF-D00090189882}"/>
              </a:ext>
            </a:extLst>
          </p:cNvPr>
          <p:cNvSpPr/>
          <p:nvPr userDrawn="1"/>
        </p:nvSpPr>
        <p:spPr>
          <a:xfrm>
            <a:off x="210422" y="5720391"/>
            <a:ext cx="11780502" cy="95112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9">
            <a:extLst>
              <a:ext uri="{FF2B5EF4-FFF2-40B4-BE49-F238E27FC236}">
                <a16:creationId xmlns:a16="http://schemas.microsoft.com/office/drawing/2014/main" id="{AE01293E-EA93-F0CD-11A8-47BCDE8162C7}"/>
              </a:ext>
            </a:extLst>
          </p:cNvPr>
          <p:cNvSpPr>
            <a:spLocks noGrp="1"/>
          </p:cNvSpPr>
          <p:nvPr>
            <p:ph type="pic" sz="quarter" idx="11"/>
          </p:nvPr>
        </p:nvSpPr>
        <p:spPr>
          <a:xfrm>
            <a:off x="5853352" y="704748"/>
            <a:ext cx="5462348" cy="5448504"/>
          </a:xfrm>
          <a:prstGeom prst="rect">
            <a:avLst/>
          </a:prstGeom>
        </p:spPr>
        <p:txBody>
          <a:bodyPr/>
          <a:lstStyle/>
          <a:p>
            <a:endParaRPr lang="en-US" dirty="0"/>
          </a:p>
        </p:txBody>
      </p:sp>
      <p:grpSp>
        <p:nvGrpSpPr>
          <p:cNvPr id="12" name="Group 11">
            <a:extLst>
              <a:ext uri="{FF2B5EF4-FFF2-40B4-BE49-F238E27FC236}">
                <a16:creationId xmlns:a16="http://schemas.microsoft.com/office/drawing/2014/main" id="{30FE7077-C883-8848-1F77-CEBE48BBE57E}"/>
              </a:ext>
            </a:extLst>
          </p:cNvPr>
          <p:cNvGrpSpPr/>
          <p:nvPr userDrawn="1"/>
        </p:nvGrpSpPr>
        <p:grpSpPr>
          <a:xfrm>
            <a:off x="-235997" y="104862"/>
            <a:ext cx="802254" cy="1965408"/>
            <a:chOff x="-235997" y="104862"/>
            <a:chExt cx="802254" cy="1965408"/>
          </a:xfrm>
        </p:grpSpPr>
        <p:cxnSp>
          <p:nvCxnSpPr>
            <p:cNvPr id="13" name="Straight Connector 12">
              <a:extLst>
                <a:ext uri="{FF2B5EF4-FFF2-40B4-BE49-F238E27FC236}">
                  <a16:creationId xmlns:a16="http://schemas.microsoft.com/office/drawing/2014/main" id="{F69E7917-D1B7-02E4-E0AE-273FA027A6F3}"/>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D723C6A-514B-DE48-3F0E-D3E9C1FC0B51}"/>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FFD48B-D831-DA5A-7A3A-AD651B1CBDF7}"/>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2BE0E9-B2B1-9608-6101-C69C321D6850}"/>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11B086F-D0D6-94A8-B06A-38F499361D0F}"/>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2DBFB3-BAB9-4658-5FF8-EF753B9CEFE5}"/>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17EE-2882-3D7A-3A32-9FC1FA55FCC6}"/>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F10B0458-A527-8034-99C0-9F378C9305F1}"/>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28D84B5-6850-568F-C496-E27ECE283C8F}"/>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E54185D-E469-F57C-EF97-E734EBA08AA6}"/>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89F8AA7-DC8F-1EB3-8779-C9BB3D5687B4}"/>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507B680-6F50-9556-8902-32CDC3904B85}"/>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2B2B70A-58FA-883A-A752-20E6570A6887}"/>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0B0CA8-6623-63F7-F7C4-6152F3A3C1EB}"/>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D4701981-1D86-2607-E84B-6B61C1BF7C5A}"/>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7A84109-12E9-6F40-D6F0-57B02D986225}"/>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63AA6F7-EE62-A1E1-514B-607749537EC1}"/>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CF90861A-4F41-FF20-DF8C-9421E9A6BC57}"/>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C9EAB5A9-9061-C051-0604-2F25ED67CC88}"/>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07677E13-33DF-BB3F-35EC-C78119CBE3E8}"/>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D5753858-5680-D828-2204-4FBA79B2DD61}"/>
                </a:ext>
              </a:extLst>
            </p:cNvPr>
            <p:cNvSpPr/>
            <p:nvPr userDrawn="1"/>
          </p:nvSpPr>
          <p:spPr>
            <a:xfrm>
              <a:off x="151503" y="2024551"/>
              <a:ext cx="288271" cy="45719"/>
            </a:xfrm>
            <a:prstGeom prst="roundRect">
              <a:avLst>
                <a:gd name="adj" fmla="val 50000"/>
              </a:avLst>
            </a:prstGeom>
            <a:solidFill>
              <a:schemeClr val="accent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320790748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rars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A73E2A6-5D9B-4CF5-601B-07C74A98736C}"/>
              </a:ext>
            </a:extLst>
          </p:cNvPr>
          <p:cNvCxnSpPr>
            <a:cxnSpLocks/>
          </p:cNvCxnSpPr>
          <p:nvPr userDrawn="1"/>
        </p:nvCxnSpPr>
        <p:spPr>
          <a:xfrm>
            <a:off x="1122153" y="2719502"/>
            <a:ext cx="355186" cy="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965308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2 Columns No Subheadin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5EB83EA-BF27-C5BD-A63C-E5D124383AC5}"/>
              </a:ext>
            </a:extLst>
          </p:cNvPr>
          <p:cNvSpPr>
            <a:spLocks noGrp="1"/>
          </p:cNvSpPr>
          <p:nvPr>
            <p:ph type="body" sz="quarter" idx="13"/>
          </p:nvPr>
        </p:nvSpPr>
        <p:spPr>
          <a:xfrm>
            <a:off x="1136389" y="1551211"/>
            <a:ext cx="4746858" cy="369332"/>
          </a:xfrm>
        </p:spPr>
        <p:txBody>
          <a:bodyPr wrap="square" lIns="91440">
            <a:spAutoFit/>
          </a:bodyPr>
          <a:lstStyle/>
          <a:p>
            <a:pPr lvl="0"/>
            <a:r>
              <a:rPr lang="en-US" dirty="0"/>
              <a:t>Click to edit Master text styles</a:t>
            </a:r>
          </a:p>
        </p:txBody>
      </p:sp>
      <p:sp>
        <p:nvSpPr>
          <p:cNvPr id="3" name="Text Placeholder 5">
            <a:extLst>
              <a:ext uri="{FF2B5EF4-FFF2-40B4-BE49-F238E27FC236}">
                <a16:creationId xmlns:a16="http://schemas.microsoft.com/office/drawing/2014/main" id="{FE92C1FE-2C6D-175D-81B5-AE1B3153C34F}"/>
              </a:ext>
            </a:extLst>
          </p:cNvPr>
          <p:cNvSpPr>
            <a:spLocks noGrp="1"/>
          </p:cNvSpPr>
          <p:nvPr>
            <p:ph type="body" sz="quarter" idx="14"/>
          </p:nvPr>
        </p:nvSpPr>
        <p:spPr>
          <a:xfrm>
            <a:off x="6966959" y="1551211"/>
            <a:ext cx="4746858" cy="369332"/>
          </a:xfrm>
        </p:spPr>
        <p:txBody>
          <a:bodyPr wrap="square">
            <a:spAutoFit/>
          </a:bodyPr>
          <a:lstStyle/>
          <a:p>
            <a:pPr lvl="0"/>
            <a:r>
              <a:rPr lang="en-US" dirty="0"/>
              <a:t>Click to edit Master text styles</a:t>
            </a:r>
          </a:p>
        </p:txBody>
      </p:sp>
      <p:sp>
        <p:nvSpPr>
          <p:cNvPr id="5" name="Title 4">
            <a:extLst>
              <a:ext uri="{FF2B5EF4-FFF2-40B4-BE49-F238E27FC236}">
                <a16:creationId xmlns:a16="http://schemas.microsoft.com/office/drawing/2014/main" id="{6D709F30-193F-1F5D-56C1-C8E4639B0000}"/>
              </a:ext>
            </a:extLst>
          </p:cNvPr>
          <p:cNvSpPr>
            <a:spLocks noGrp="1"/>
          </p:cNvSpPr>
          <p:nvPr>
            <p:ph type="title" hasCustomPrompt="1"/>
          </p:nvPr>
        </p:nvSpPr>
        <p:spPr>
          <a:xfrm>
            <a:off x="1137705" y="727003"/>
            <a:ext cx="10599352" cy="821763"/>
          </a:xfrm>
        </p:spPr>
        <p:txBody>
          <a:bodyPr/>
          <a:lstStyle/>
          <a:p>
            <a:r>
              <a:rPr lang="en-US" dirty="0"/>
              <a:t>Main Content 2 Columns No Subheading</a:t>
            </a:r>
          </a:p>
        </p:txBody>
      </p:sp>
    </p:spTree>
    <p:custDataLst>
      <p:tags r:id="rId1"/>
    </p:custDataLst>
    <p:extLst>
      <p:ext uri="{BB962C8B-B14F-4D97-AF65-F5344CB8AC3E}">
        <p14:creationId xmlns:p14="http://schemas.microsoft.com/office/powerpoint/2010/main" val="387428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and Imag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7D2CB0-D893-BF0F-2F17-D40A7C7A5EFD}"/>
              </a:ext>
            </a:extLst>
          </p:cNvPr>
          <p:cNvSpPr>
            <a:spLocks noGrp="1"/>
          </p:cNvSpPr>
          <p:nvPr>
            <p:ph type="body" sz="quarter" idx="11"/>
          </p:nvPr>
        </p:nvSpPr>
        <p:spPr>
          <a:xfrm>
            <a:off x="457200" y="3664897"/>
            <a:ext cx="5140546" cy="523220"/>
          </a:xfrm>
          <a:prstGeom prst="rect">
            <a:avLst/>
          </a:prstGeom>
        </p:spPr>
        <p:txBody>
          <a:bodyPr wrap="square" bIns="45720">
            <a:spAutoFit/>
          </a:bodyPr>
          <a:lstStyle>
            <a:lvl1pPr marL="50800" indent="0">
              <a:buNone/>
              <a:defRPr lang="en-US" sz="2800" b="0" i="0" u="none" strike="noStrike" kern="0" cap="none" dirty="0">
                <a:solidFill>
                  <a:schemeClr val="tx1"/>
                </a:solidFill>
                <a:latin typeface="Arial"/>
                <a:ea typeface="Arial"/>
                <a:cs typeface="Arial"/>
                <a:sym typeface="Arial"/>
              </a:defRPr>
            </a:lvl1pPr>
          </a:lstStyle>
          <a:p>
            <a:pPr lvl="0"/>
            <a:endParaRPr lang="en-US" dirty="0"/>
          </a:p>
        </p:txBody>
      </p:sp>
      <p:sp>
        <p:nvSpPr>
          <p:cNvPr id="8" name="Title 1">
            <a:extLst>
              <a:ext uri="{FF2B5EF4-FFF2-40B4-BE49-F238E27FC236}">
                <a16:creationId xmlns:a16="http://schemas.microsoft.com/office/drawing/2014/main" id="{0E9B7616-5A0C-1381-E547-E3017C05B994}"/>
              </a:ext>
            </a:extLst>
          </p:cNvPr>
          <p:cNvSpPr>
            <a:spLocks noGrp="1"/>
          </p:cNvSpPr>
          <p:nvPr>
            <p:ph type="title" hasCustomPrompt="1"/>
          </p:nvPr>
        </p:nvSpPr>
        <p:spPr>
          <a:xfrm>
            <a:off x="457201" y="2602172"/>
            <a:ext cx="5137596" cy="590931"/>
          </a:xfrm>
        </p:spPr>
        <p:txBody>
          <a:bodyPr wrap="square" bIns="45720" anchor="b" anchorCtr="0">
            <a:spAutoFit/>
          </a:bodyPr>
          <a:lstStyle>
            <a:lvl1pPr marL="50800" marR="0" indent="0" algn="l" rtl="0">
              <a:lnSpc>
                <a:spcPct val="90000"/>
              </a:lnSpc>
              <a:spcBef>
                <a:spcPts val="1000"/>
              </a:spcBef>
              <a:spcAft>
                <a:spcPts val="0"/>
              </a:spcAft>
              <a:buClr>
                <a:schemeClr val="dk1"/>
              </a:buClr>
              <a:buSzPts val="2800"/>
              <a:buFont typeface="Arial"/>
              <a:buNone/>
              <a:defRPr lang="en-US" sz="3600" b="1" i="0" u="none" strike="noStrike" kern="0" cap="none" dirty="0">
                <a:solidFill>
                  <a:schemeClr val="tx1"/>
                </a:solidFill>
                <a:latin typeface="Arial"/>
                <a:ea typeface="Arial"/>
                <a:cs typeface="Arial"/>
                <a:sym typeface="Arial"/>
              </a:defRPr>
            </a:lvl1pPr>
          </a:lstStyle>
          <a:p>
            <a:pPr marL="50800" marR="0" lvl="0" indent="0" algn="l" rtl="0">
              <a:lnSpc>
                <a:spcPct val="90000"/>
              </a:lnSpc>
              <a:spcBef>
                <a:spcPts val="1000"/>
              </a:spcBef>
              <a:spcAft>
                <a:spcPts val="0"/>
              </a:spcAft>
              <a:buClr>
                <a:schemeClr val="dk1"/>
              </a:buClr>
              <a:buSzPts val="2800"/>
              <a:buFont typeface="Arial"/>
              <a:buNone/>
            </a:pPr>
            <a:r>
              <a:rPr lang="en-US" dirty="0"/>
              <a:t>Text and Image</a:t>
            </a:r>
          </a:p>
        </p:txBody>
      </p:sp>
      <p:sp>
        <p:nvSpPr>
          <p:cNvPr id="7" name="Rectangle: Rounded Corners 6">
            <a:extLst>
              <a:ext uri="{FF2B5EF4-FFF2-40B4-BE49-F238E27FC236}">
                <a16:creationId xmlns:a16="http://schemas.microsoft.com/office/drawing/2014/main" id="{659B0B7A-7274-5BCF-F336-1F96A0152069}"/>
              </a:ext>
            </a:extLst>
          </p:cNvPr>
          <p:cNvSpPr/>
          <p:nvPr userDrawn="1"/>
        </p:nvSpPr>
        <p:spPr>
          <a:xfrm>
            <a:off x="614566" y="3406140"/>
            <a:ext cx="343711" cy="45719"/>
          </a:xfrm>
          <a:prstGeom prst="roundRect">
            <a:avLst>
              <a:gd name="adj" fmla="val 5000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DC0608D-6ACC-1D59-E344-ADF321D03378}"/>
              </a:ext>
            </a:extLst>
          </p:cNvPr>
          <p:cNvSpPr/>
          <p:nvPr userDrawn="1"/>
        </p:nvSpPr>
        <p:spPr>
          <a:xfrm>
            <a:off x="1025873" y="3414585"/>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62D47EF-37D4-96F9-320A-8CAEF95AA27D}"/>
              </a:ext>
            </a:extLst>
          </p:cNvPr>
          <p:cNvSpPr/>
          <p:nvPr userDrawn="1"/>
        </p:nvSpPr>
        <p:spPr>
          <a:xfrm>
            <a:off x="1169464" y="3414585"/>
            <a:ext cx="1009629" cy="45719"/>
          </a:xfrm>
          <a:prstGeom prst="roundRect">
            <a:avLst>
              <a:gd name="adj" fmla="val 50000"/>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20FCCBA-9A87-7306-7531-B0D51ABDF615}"/>
              </a:ext>
            </a:extLst>
          </p:cNvPr>
          <p:cNvSpPr/>
          <p:nvPr userDrawn="1"/>
        </p:nvSpPr>
        <p:spPr>
          <a:xfrm>
            <a:off x="2276965" y="3414584"/>
            <a:ext cx="225125" cy="45719"/>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E4492A7B-6025-E929-06B0-DCB2206F0B0A}"/>
              </a:ext>
            </a:extLst>
          </p:cNvPr>
          <p:cNvSpPr/>
          <p:nvPr userDrawn="1"/>
        </p:nvSpPr>
        <p:spPr>
          <a:xfrm rot="5400000" flipH="1">
            <a:off x="8053867"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052B2065-203D-DCF4-7F62-644A0BD4F6D9}"/>
              </a:ext>
            </a:extLst>
          </p:cNvPr>
          <p:cNvGrpSpPr/>
          <p:nvPr userDrawn="1"/>
        </p:nvGrpSpPr>
        <p:grpSpPr>
          <a:xfrm flipH="1">
            <a:off x="10802939" y="710658"/>
            <a:ext cx="1548761" cy="3761083"/>
            <a:chOff x="123893" y="611299"/>
            <a:chExt cx="1548761" cy="3761083"/>
          </a:xfrm>
        </p:grpSpPr>
        <p:cxnSp>
          <p:nvCxnSpPr>
            <p:cNvPr id="80" name="Straight Connector 79">
              <a:extLst>
                <a:ext uri="{FF2B5EF4-FFF2-40B4-BE49-F238E27FC236}">
                  <a16:creationId xmlns:a16="http://schemas.microsoft.com/office/drawing/2014/main" id="{3B7D3D4A-97C7-C12D-D483-970BC4AB664A}"/>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86C9718-B5A6-7942-D598-73036E26CFD8}"/>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C3B8DB8-A46F-1D31-BEEB-1852B4641BAB}"/>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BD5A5D2-9B32-CDAD-F228-4A08FA90B64D}"/>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DEE9B25-F426-9862-66C4-FE61EC31E9FF}"/>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972432A-63CB-7A01-61D2-518E648B5565}"/>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E1A77DE-49EB-D032-A380-478BCD4ED63E}"/>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50397CAF-AFB4-9DD1-2EAD-0501D317BC9B}"/>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F4D22BB5-AA75-E5ED-21EE-289B769A8B7B}"/>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9A48438A-D7F2-11DC-1F2D-EFD47D3F86E5}"/>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032BC7B3-D25F-C120-362C-3FF32F865273}"/>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D0724E6-CA17-2F48-D50D-0070892F9D71}"/>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D2023C2F-5A77-3644-D22B-4A19D1062DB6}"/>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9EE782A-A42D-2A3E-E403-7CDC75413CBA}"/>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EF36F397-532E-B0F8-5DDA-91B45827EF3A}"/>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D46BB4E4-C8F3-DB4C-2A4F-7566722D5416}"/>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64B9DE2-CBF3-4AC6-174A-B6F5C2BF0BCB}"/>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33455FBF-C2FB-13E3-4F35-7EC4FA7B758E}"/>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Rounded Corners 97">
              <a:extLst>
                <a:ext uri="{FF2B5EF4-FFF2-40B4-BE49-F238E27FC236}">
                  <a16:creationId xmlns:a16="http://schemas.microsoft.com/office/drawing/2014/main" id="{C5A4E2F7-8B78-E667-852E-1A8C6690DF05}"/>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EFBF2DB2-3D26-BC1C-B85D-02EF8456AC2B}"/>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D2810661-F9CC-6F03-F562-C0E29464945F}"/>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C514881-601D-6DC9-DAA9-97355EB8E07D}"/>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DBF7B3AB-4CB9-1AE5-962C-575825CCF115}"/>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D27D9361-4BAF-7932-8D2F-965E80099986}"/>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9D5F67B-BD10-389D-FC0B-203FE3ED5389}"/>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id="{503DA580-7089-E214-99EF-42601D40987C}"/>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6CAC5355-DBCB-5E4E-84B6-0DF66892A8D9}"/>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F1BF735-ED5B-A5C7-88E1-862EF8CA4A1B}"/>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41;p29">
            <a:extLst>
              <a:ext uri="{FF2B5EF4-FFF2-40B4-BE49-F238E27FC236}">
                <a16:creationId xmlns:a16="http://schemas.microsoft.com/office/drawing/2014/main" id="{0C0ABAA6-60D5-3387-58A3-AACE784A9AC6}"/>
              </a:ext>
            </a:extLst>
          </p:cNvPr>
          <p:cNvSpPr>
            <a:spLocks noGrp="1"/>
          </p:cNvSpPr>
          <p:nvPr userDrawn="1">
            <p:ph type="pic" idx="2"/>
          </p:nvPr>
        </p:nvSpPr>
        <p:spPr>
          <a:xfrm>
            <a:off x="6273799" y="708913"/>
            <a:ext cx="4987059" cy="5443399"/>
          </a:xfrm>
          <a:prstGeom prst="rect">
            <a:avLst/>
          </a:prstGeom>
          <a:solidFill>
            <a:schemeClr val="bg2"/>
          </a:solidFill>
          <a:ln>
            <a:noFill/>
          </a:ln>
          <a:effectLst>
            <a:outerShdw blurRad="101600" dist="101600" dir="2700000" algn="tl" rotWithShape="0">
              <a:srgbClr val="000000">
                <a:alpha val="50000"/>
              </a:srgbClr>
            </a:outerShdw>
          </a:effectLst>
        </p:spPr>
        <p:txBody>
          <a:bodyPr spcFirstLastPara="1" vert="horz" wrap="square" lIns="91425" tIns="45700" rIns="91425" bIns="45700" rtlCol="0" anchor="t" anchorCtr="0">
            <a:normAutofit/>
          </a:bodyPr>
          <a:lstStyle>
            <a:lvl1pPr>
              <a:defRPr sz="2800" b="0" i="0" u="none" strike="noStrike" cap="none" dirty="0">
                <a:solidFill>
                  <a:schemeClr val="dk1"/>
                </a:solidFill>
                <a:latin typeface="Arial"/>
                <a:ea typeface="Arial"/>
                <a:cs typeface="Arial"/>
              </a:defRPr>
            </a:lvl1pPr>
          </a:lstStyle>
          <a:p>
            <a:pPr marR="0" lvl="0">
              <a:lnSpc>
                <a:spcPct val="90000"/>
              </a:lnSpc>
              <a:spcAft>
                <a:spcPts val="0"/>
              </a:spcAft>
              <a:buClr>
                <a:schemeClr val="dk1"/>
              </a:buClr>
              <a:buSzPts val="2800"/>
              <a:buFont typeface="Arial"/>
              <a:buChar char="•"/>
            </a:pPr>
            <a:endParaRPr dirty="0"/>
          </a:p>
        </p:txBody>
      </p:sp>
      <p:sp>
        <p:nvSpPr>
          <p:cNvPr id="6" name="Rectangle 5">
            <a:extLst>
              <a:ext uri="{FF2B5EF4-FFF2-40B4-BE49-F238E27FC236}">
                <a16:creationId xmlns:a16="http://schemas.microsoft.com/office/drawing/2014/main" id="{41DC15CE-62EE-C9AC-DC6C-D3E5852D8872}"/>
              </a:ext>
            </a:extLst>
          </p:cNvPr>
          <p:cNvSpPr/>
          <p:nvPr userDrawn="1"/>
        </p:nvSpPr>
        <p:spPr>
          <a:xfrm>
            <a:off x="11734353" y="864757"/>
            <a:ext cx="457647" cy="5809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8113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ntent Left Image Right With Subheading">
    <p:spTree>
      <p:nvGrpSpPr>
        <p:cNvPr id="1" name=""/>
        <p:cNvGrpSpPr/>
        <p:nvPr/>
      </p:nvGrpSpPr>
      <p:grpSpPr>
        <a:xfrm>
          <a:off x="0" y="0"/>
          <a:ext cx="0" cy="0"/>
          <a:chOff x="0" y="0"/>
          <a:chExt cx="0" cy="0"/>
        </a:xfrm>
      </p:grpSpPr>
      <p:sp>
        <p:nvSpPr>
          <p:cNvPr id="62" name="Rectangle: Rounded Corners 61">
            <a:extLst>
              <a:ext uri="{FF2B5EF4-FFF2-40B4-BE49-F238E27FC236}">
                <a16:creationId xmlns:a16="http://schemas.microsoft.com/office/drawing/2014/main" id="{27EBCFC4-B262-A2D4-7E8B-58ADAFC2F324}"/>
              </a:ext>
            </a:extLst>
          </p:cNvPr>
          <p:cNvSpPr/>
          <p:nvPr userDrawn="1"/>
        </p:nvSpPr>
        <p:spPr>
          <a:xfrm rot="5400000" flipH="1">
            <a:off x="8054422"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9FF5C7AA-D954-DBC1-51D6-871BE014791B}"/>
              </a:ext>
            </a:extLst>
          </p:cNvPr>
          <p:cNvSpPr>
            <a:spLocks noGrp="1"/>
          </p:cNvSpPr>
          <p:nvPr>
            <p:ph type="body" sz="quarter" idx="13" hasCustomPrompt="1"/>
          </p:nvPr>
        </p:nvSpPr>
        <p:spPr>
          <a:xfrm>
            <a:off x="457200" y="1800039"/>
            <a:ext cx="5445172" cy="800219"/>
          </a:xfrm>
          <a:prstGeom prst="rect">
            <a:avLst/>
          </a:prstGeom>
        </p:spPr>
        <p:txBody>
          <a:bodyPr wrap="square" lIns="91440" tIns="91440" bIns="274320">
            <a:spAutoFit/>
          </a:bodyPr>
          <a:lstStyle>
            <a:lvl1pPr marL="50800" indent="0">
              <a:buNone/>
              <a:defRPr lang="en-US" sz="2800" b="0" i="0" u="none" strike="noStrike" kern="0" cap="none" dirty="0">
                <a:solidFill>
                  <a:schemeClr val="accent2">
                    <a:lumMod val="50000"/>
                  </a:schemeClr>
                </a:solidFill>
                <a:latin typeface="Arial"/>
                <a:ea typeface="Arial"/>
                <a:cs typeface="Arial"/>
                <a:sym typeface="Arial"/>
              </a:defRPr>
            </a:lvl1pPr>
          </a:lstStyle>
          <a:p>
            <a:pPr lvl="0"/>
            <a:r>
              <a:rPr lang="en-US" dirty="0"/>
              <a:t>Enter Subheading Here</a:t>
            </a:r>
          </a:p>
        </p:txBody>
      </p:sp>
      <p:grpSp>
        <p:nvGrpSpPr>
          <p:cNvPr id="68" name="Group 67">
            <a:extLst>
              <a:ext uri="{FF2B5EF4-FFF2-40B4-BE49-F238E27FC236}">
                <a16:creationId xmlns:a16="http://schemas.microsoft.com/office/drawing/2014/main" id="{96EBECD0-AAC2-AC20-2170-65735FC0AF02}"/>
              </a:ext>
            </a:extLst>
          </p:cNvPr>
          <p:cNvGrpSpPr/>
          <p:nvPr userDrawn="1"/>
        </p:nvGrpSpPr>
        <p:grpSpPr>
          <a:xfrm flipH="1">
            <a:off x="10802939" y="710658"/>
            <a:ext cx="1548761" cy="3761083"/>
            <a:chOff x="123893" y="611299"/>
            <a:chExt cx="1548761" cy="3761083"/>
          </a:xfrm>
        </p:grpSpPr>
        <p:cxnSp>
          <p:nvCxnSpPr>
            <p:cNvPr id="69" name="Straight Connector 68">
              <a:extLst>
                <a:ext uri="{FF2B5EF4-FFF2-40B4-BE49-F238E27FC236}">
                  <a16:creationId xmlns:a16="http://schemas.microsoft.com/office/drawing/2014/main" id="{E7B8CE4F-7885-EC8E-1F21-73F565AC222B}"/>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4580812-FC86-0F80-8A74-C5E1CCFBF4A7}"/>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BBDD9D-A3A7-156A-C99A-614AFD3115B6}"/>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20CEC6E-DF73-BD4B-4192-BB7CA2FC79B7}"/>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44A7785-9D33-1C24-6E0C-9A3C69ACFEF3}"/>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DBDCD38-26A0-06CE-492E-394E26D5DD65}"/>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D5E35BF-EF74-CB35-9ADC-87DA60BE8F83}"/>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8F8030B9-3FFD-3701-4162-85F193CB145B}"/>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C36A28BF-5E46-79F9-36F1-C8F08E1B0435}"/>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6CF52A7-9601-588D-C191-AB39A29E471E}"/>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B81B94D5-79B1-5016-141C-C3BF91BAE5EA}"/>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2D1CB56-DE0A-A997-D640-8EDFC14B7C1E}"/>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6F27AA02-3076-C7C3-BE64-ACD18EBDE88B}"/>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B68A583-1235-8543-6451-BA5C718064ED}"/>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FED138EE-1950-3047-F930-77E695CA51B8}"/>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06E7403F-EE3E-BDEC-D960-18345B8618B9}"/>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3BB499A-3CFA-275C-4CF3-185C5FBFEB24}"/>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83EFD24A-70A4-86D6-7906-0D7B9E545B55}"/>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Rounded Corners 86">
              <a:extLst>
                <a:ext uri="{FF2B5EF4-FFF2-40B4-BE49-F238E27FC236}">
                  <a16:creationId xmlns:a16="http://schemas.microsoft.com/office/drawing/2014/main" id="{F68DBB75-BD8D-86A2-F12B-B986EA37F775}"/>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581FB387-2490-5E97-015A-94E9187E0E7F}"/>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711CA786-5C6B-C377-689E-C79FAE17B2F4}"/>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5CB7E05-B67B-1346-5B61-B5E10CCA1EDD}"/>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078549D1-188E-E184-FB28-CBAE36B0F2AB}"/>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23F102F8-8053-B12F-46E9-06A1070098AC}"/>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6CAF3E1-52EB-5709-820C-18B3A93C1D8C}"/>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DC402724-6088-055E-5B39-BD98132D1356}"/>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9276F101-E218-2478-BA24-3AAB34272C41}"/>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50AB3A8-DDAA-5544-ECF4-D7119AEC0541}"/>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CA3285CF-CF47-B779-9615-A11674CF22E6}"/>
              </a:ext>
            </a:extLst>
          </p:cNvPr>
          <p:cNvSpPr/>
          <p:nvPr userDrawn="1"/>
        </p:nvSpPr>
        <p:spPr>
          <a:xfrm>
            <a:off x="11734353" y="864757"/>
            <a:ext cx="457647" cy="5809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4B682542-F681-F1B6-2F24-C5ED71B04A11}"/>
              </a:ext>
            </a:extLst>
          </p:cNvPr>
          <p:cNvSpPr>
            <a:spLocks noGrp="1"/>
          </p:cNvSpPr>
          <p:nvPr>
            <p:ph type="body" sz="quarter" idx="14"/>
          </p:nvPr>
        </p:nvSpPr>
        <p:spPr>
          <a:xfrm>
            <a:off x="457200" y="2603452"/>
            <a:ext cx="5445173" cy="369332"/>
          </a:xfrm>
        </p:spPr>
        <p:txBody>
          <a:bodyPr lIns="155448">
            <a:spAutoFit/>
          </a:bodyPr>
          <a:lstStyle/>
          <a:p>
            <a:pPr lvl="0"/>
            <a:r>
              <a:rPr lang="en-US" dirty="0"/>
              <a:t>Click to edit Master text styles</a:t>
            </a:r>
          </a:p>
        </p:txBody>
      </p:sp>
      <p:sp>
        <p:nvSpPr>
          <p:cNvPr id="2" name="Title 1">
            <a:extLst>
              <a:ext uri="{FF2B5EF4-FFF2-40B4-BE49-F238E27FC236}">
                <a16:creationId xmlns:a16="http://schemas.microsoft.com/office/drawing/2014/main" id="{1DD3E3A6-3221-1EA6-338C-BFD4B0DA7963}"/>
              </a:ext>
            </a:extLst>
          </p:cNvPr>
          <p:cNvSpPr>
            <a:spLocks noGrp="1"/>
          </p:cNvSpPr>
          <p:nvPr>
            <p:ph type="title" hasCustomPrompt="1"/>
          </p:nvPr>
        </p:nvSpPr>
        <p:spPr>
          <a:xfrm>
            <a:off x="457200" y="708703"/>
            <a:ext cx="5445173" cy="1089529"/>
          </a:xfrm>
        </p:spPr>
        <p:txBody>
          <a:bodyPr bIns="45720">
            <a:spAutoFit/>
          </a:bodyPr>
          <a:lstStyle/>
          <a:p>
            <a:r>
              <a:rPr lang="en-US" dirty="0"/>
              <a:t>Content Left Image Right With Subheading</a:t>
            </a:r>
          </a:p>
        </p:txBody>
      </p:sp>
      <p:sp>
        <p:nvSpPr>
          <p:cNvPr id="11" name="Google Shape;41;p29">
            <a:extLst>
              <a:ext uri="{FF2B5EF4-FFF2-40B4-BE49-F238E27FC236}">
                <a16:creationId xmlns:a16="http://schemas.microsoft.com/office/drawing/2014/main" id="{0C0ABAA6-60D5-3387-58A3-AACE784A9AC6}"/>
              </a:ext>
            </a:extLst>
          </p:cNvPr>
          <p:cNvSpPr>
            <a:spLocks noGrp="1"/>
          </p:cNvSpPr>
          <p:nvPr>
            <p:ph type="pic" idx="2"/>
          </p:nvPr>
        </p:nvSpPr>
        <p:spPr>
          <a:xfrm>
            <a:off x="6273799" y="708913"/>
            <a:ext cx="4990097" cy="5445141"/>
          </a:xfrm>
          <a:prstGeom prst="rect">
            <a:avLst/>
          </a:prstGeom>
          <a:solidFill>
            <a:schemeClr val="bg2"/>
          </a:solidFill>
          <a:ln>
            <a:noFill/>
          </a:ln>
          <a:effectLst>
            <a:outerShdw blurRad="101600" dist="101600" dir="2700000" algn="tl" rotWithShape="0">
              <a:srgbClr val="000000">
                <a:alpha val="50000"/>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Tree>
    <p:custDataLst>
      <p:tags r:id="rId1"/>
    </p:custDataLst>
    <p:extLst>
      <p:ext uri="{BB962C8B-B14F-4D97-AF65-F5344CB8AC3E}">
        <p14:creationId xmlns:p14="http://schemas.microsoft.com/office/powerpoint/2010/main" val="176919083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ontent Left Image Right With Subheading">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F953C132-E40A-61E2-3B91-ADDB9DB2A45E}"/>
              </a:ext>
            </a:extLst>
          </p:cNvPr>
          <p:cNvSpPr/>
          <p:nvPr userDrawn="1"/>
        </p:nvSpPr>
        <p:spPr>
          <a:xfrm rot="5400000" flipH="1">
            <a:off x="8054422" y="2965728"/>
            <a:ext cx="6427983" cy="92983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BFBCE60A-6C94-6F11-76C7-223420B6ABA8}"/>
              </a:ext>
            </a:extLst>
          </p:cNvPr>
          <p:cNvGrpSpPr/>
          <p:nvPr userDrawn="1"/>
        </p:nvGrpSpPr>
        <p:grpSpPr>
          <a:xfrm flipH="1">
            <a:off x="10802939" y="710658"/>
            <a:ext cx="1548761" cy="3761083"/>
            <a:chOff x="123893" y="611299"/>
            <a:chExt cx="1548761" cy="3761083"/>
          </a:xfrm>
        </p:grpSpPr>
        <p:cxnSp>
          <p:nvCxnSpPr>
            <p:cNvPr id="65" name="Straight Connector 64">
              <a:extLst>
                <a:ext uri="{FF2B5EF4-FFF2-40B4-BE49-F238E27FC236}">
                  <a16:creationId xmlns:a16="http://schemas.microsoft.com/office/drawing/2014/main" id="{C548306E-9EFA-E4C3-50D9-4BB3347258B8}"/>
                </a:ext>
              </a:extLst>
            </p:cNvPr>
            <p:cNvCxnSpPr>
              <a:cxnSpLocks/>
            </p:cNvCxnSpPr>
            <p:nvPr userDrawn="1"/>
          </p:nvCxnSpPr>
          <p:spPr>
            <a:xfrm>
              <a:off x="802251" y="611299"/>
              <a:ext cx="49473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C98309-DD19-14BA-F1BB-DBEE4BD36EF1}"/>
                </a:ext>
              </a:extLst>
            </p:cNvPr>
            <p:cNvCxnSpPr>
              <a:cxnSpLocks/>
            </p:cNvCxnSpPr>
            <p:nvPr userDrawn="1"/>
          </p:nvCxnSpPr>
          <p:spPr>
            <a:xfrm>
              <a:off x="429513" y="1266527"/>
              <a:ext cx="54865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735E756-5AEE-452D-FB1E-7D54C93BE578}"/>
                </a:ext>
              </a:extLst>
            </p:cNvPr>
            <p:cNvCxnSpPr>
              <a:cxnSpLocks/>
            </p:cNvCxnSpPr>
            <p:nvPr userDrawn="1"/>
          </p:nvCxnSpPr>
          <p:spPr>
            <a:xfrm>
              <a:off x="736107" y="160598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91D2D4-AFC7-8AB9-6509-5131E5447528}"/>
                </a:ext>
              </a:extLst>
            </p:cNvPr>
            <p:cNvCxnSpPr>
              <a:cxnSpLocks/>
            </p:cNvCxnSpPr>
            <p:nvPr userDrawn="1"/>
          </p:nvCxnSpPr>
          <p:spPr>
            <a:xfrm>
              <a:off x="345846" y="220002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891123-1BB3-F325-0898-052C1930B7F7}"/>
                </a:ext>
              </a:extLst>
            </p:cNvPr>
            <p:cNvCxnSpPr>
              <a:cxnSpLocks/>
            </p:cNvCxnSpPr>
            <p:nvPr userDrawn="1"/>
          </p:nvCxnSpPr>
          <p:spPr>
            <a:xfrm>
              <a:off x="599029" y="2509880"/>
              <a:ext cx="2466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5C03EB3-6F92-47A2-ADBD-A147D154FAAD}"/>
                </a:ext>
              </a:extLst>
            </p:cNvPr>
            <p:cNvCxnSpPr>
              <a:cxnSpLocks/>
            </p:cNvCxnSpPr>
            <p:nvPr userDrawn="1"/>
          </p:nvCxnSpPr>
          <p:spPr>
            <a:xfrm>
              <a:off x="599029" y="2855256"/>
              <a:ext cx="3434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D97ADD8-7065-B362-FDB7-BF22678E2A65}"/>
                </a:ext>
              </a:extLst>
            </p:cNvPr>
            <p:cNvCxnSpPr>
              <a:cxnSpLocks/>
            </p:cNvCxnSpPr>
            <p:nvPr userDrawn="1"/>
          </p:nvCxnSpPr>
          <p:spPr>
            <a:xfrm>
              <a:off x="599029" y="3194711"/>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4EC4E38-1CCA-B94A-04D1-358F49D73EBC}"/>
                </a:ext>
              </a:extLst>
            </p:cNvPr>
            <p:cNvSpPr/>
            <p:nvPr userDrawn="1"/>
          </p:nvSpPr>
          <p:spPr>
            <a:xfrm>
              <a:off x="439080" y="76910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1C1CF8F1-50B8-DFD4-BE20-103564DF8953}"/>
                </a:ext>
              </a:extLst>
            </p:cNvPr>
            <p:cNvSpPr/>
            <p:nvPr userDrawn="1"/>
          </p:nvSpPr>
          <p:spPr>
            <a:xfrm>
              <a:off x="759176" y="1052533"/>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9BE77AC-10E7-0665-6622-A24D53930585}"/>
                </a:ext>
              </a:extLst>
            </p:cNvPr>
            <p:cNvSpPr/>
            <p:nvPr userDrawn="1"/>
          </p:nvSpPr>
          <p:spPr>
            <a:xfrm>
              <a:off x="1019659" y="781025"/>
              <a:ext cx="64535" cy="64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99A8F604-AF87-9E8D-F119-15C3F5275C1B}"/>
                </a:ext>
              </a:extLst>
            </p:cNvPr>
            <p:cNvSpPr/>
            <p:nvPr userDrawn="1"/>
          </p:nvSpPr>
          <p:spPr>
            <a:xfrm>
              <a:off x="123893" y="139198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01C5E3B-BA4B-34B7-4779-60D1E6174186}"/>
                </a:ext>
              </a:extLst>
            </p:cNvPr>
            <p:cNvSpPr/>
            <p:nvPr userDrawn="1"/>
          </p:nvSpPr>
          <p:spPr>
            <a:xfrm>
              <a:off x="566761" y="1052532"/>
              <a:ext cx="64535" cy="64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A0996B7C-E145-44AA-F274-9EB980D0D4FB}"/>
                </a:ext>
              </a:extLst>
            </p:cNvPr>
            <p:cNvSpPr/>
            <p:nvPr userDrawn="1"/>
          </p:nvSpPr>
          <p:spPr>
            <a:xfrm>
              <a:off x="534495" y="179597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8641E00-3DA2-9D89-92F5-4212A5D2142F}"/>
                </a:ext>
              </a:extLst>
            </p:cNvPr>
            <p:cNvSpPr/>
            <p:nvPr userDrawn="1"/>
          </p:nvSpPr>
          <p:spPr>
            <a:xfrm>
              <a:off x="1126636" y="1792608"/>
              <a:ext cx="64535" cy="645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62D9EC85-0AC9-B3AD-BE49-A258CDB3BA76}"/>
                </a:ext>
              </a:extLst>
            </p:cNvPr>
            <p:cNvSpPr/>
            <p:nvPr userDrawn="1"/>
          </p:nvSpPr>
          <p:spPr>
            <a:xfrm>
              <a:off x="736107" y="201494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9255A99C-75FA-758C-DDA4-BD88481D2421}"/>
                </a:ext>
              </a:extLst>
            </p:cNvPr>
            <p:cNvSpPr/>
            <p:nvPr userDrawn="1"/>
          </p:nvSpPr>
          <p:spPr>
            <a:xfrm>
              <a:off x="835499" y="232479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316F3DD-CC90-F046-6BE1-5BEAE592C375}"/>
                </a:ext>
              </a:extLst>
            </p:cNvPr>
            <p:cNvSpPr/>
            <p:nvPr userDrawn="1"/>
          </p:nvSpPr>
          <p:spPr>
            <a:xfrm>
              <a:off x="671573" y="232479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927A0FCE-5F01-BF4C-CFB1-ACD0723A285B}"/>
                </a:ext>
              </a:extLst>
            </p:cNvPr>
            <p:cNvSpPr/>
            <p:nvPr userDrawn="1"/>
          </p:nvSpPr>
          <p:spPr>
            <a:xfrm>
              <a:off x="697414" y="2648057"/>
              <a:ext cx="546975" cy="64535"/>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Rounded Corners 82">
              <a:extLst>
                <a:ext uri="{FF2B5EF4-FFF2-40B4-BE49-F238E27FC236}">
                  <a16:creationId xmlns:a16="http://schemas.microsoft.com/office/drawing/2014/main" id="{4454D908-1604-9B68-E83E-8EEDE647E581}"/>
                </a:ext>
              </a:extLst>
            </p:cNvPr>
            <p:cNvSpPr/>
            <p:nvPr userDrawn="1"/>
          </p:nvSpPr>
          <p:spPr>
            <a:xfrm>
              <a:off x="265908" y="2984546"/>
              <a:ext cx="546975" cy="64535"/>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D02F023D-90D4-C789-EECB-AF086FC9782B}"/>
                </a:ext>
              </a:extLst>
            </p:cNvPr>
            <p:cNvSpPr/>
            <p:nvPr userDrawn="1"/>
          </p:nvSpPr>
          <p:spPr>
            <a:xfrm>
              <a:off x="910978" y="2984544"/>
              <a:ext cx="330136" cy="6453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D5F364EB-8EA5-963F-4188-AFEAF81A659A}"/>
                </a:ext>
              </a:extLst>
            </p:cNvPr>
            <p:cNvCxnSpPr>
              <a:cxnSpLocks/>
            </p:cNvCxnSpPr>
            <p:nvPr userDrawn="1"/>
          </p:nvCxnSpPr>
          <p:spPr>
            <a:xfrm>
              <a:off x="487665" y="3589031"/>
              <a:ext cx="79929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49D103-4934-F0AD-66D3-0E185F45F9A2}"/>
                </a:ext>
              </a:extLst>
            </p:cNvPr>
            <p:cNvCxnSpPr>
              <a:cxnSpLocks/>
            </p:cNvCxnSpPr>
            <p:nvPr userDrawn="1"/>
          </p:nvCxnSpPr>
          <p:spPr>
            <a:xfrm>
              <a:off x="487665" y="4183079"/>
              <a:ext cx="59404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FCF5F4F7-FAD6-78A0-76BD-00C53226E358}"/>
                </a:ext>
              </a:extLst>
            </p:cNvPr>
            <p:cNvSpPr/>
            <p:nvPr userDrawn="1"/>
          </p:nvSpPr>
          <p:spPr>
            <a:xfrm>
              <a:off x="873355" y="3375037"/>
              <a:ext cx="799299" cy="64535"/>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84F91C2E-482C-2707-1654-4AAF5B850074}"/>
                </a:ext>
              </a:extLst>
            </p:cNvPr>
            <p:cNvSpPr/>
            <p:nvPr userDrawn="1"/>
          </p:nvSpPr>
          <p:spPr>
            <a:xfrm>
              <a:off x="423130" y="3779024"/>
              <a:ext cx="485165" cy="645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1C494E9-37CA-55DD-8516-6221CEC728C7}"/>
                </a:ext>
              </a:extLst>
            </p:cNvPr>
            <p:cNvSpPr/>
            <p:nvPr userDrawn="1"/>
          </p:nvSpPr>
          <p:spPr>
            <a:xfrm>
              <a:off x="1015272" y="3775658"/>
              <a:ext cx="64535" cy="645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13B72CE1-50A3-52D0-4A12-60E34492DCE1}"/>
                </a:ext>
              </a:extLst>
            </p:cNvPr>
            <p:cNvSpPr/>
            <p:nvPr userDrawn="1"/>
          </p:nvSpPr>
          <p:spPr>
            <a:xfrm>
              <a:off x="624743" y="3997996"/>
              <a:ext cx="330136" cy="645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65B4376E-CA43-96B2-9B91-3B197A4BF7BF}"/>
                </a:ext>
              </a:extLst>
            </p:cNvPr>
            <p:cNvSpPr/>
            <p:nvPr userDrawn="1"/>
          </p:nvSpPr>
          <p:spPr>
            <a:xfrm>
              <a:off x="724134" y="4307847"/>
              <a:ext cx="461489" cy="64535"/>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5DDF475-FA6A-EA45-6EA4-806D9D3C5AC5}"/>
                </a:ext>
              </a:extLst>
            </p:cNvPr>
            <p:cNvSpPr/>
            <p:nvPr userDrawn="1"/>
          </p:nvSpPr>
          <p:spPr>
            <a:xfrm>
              <a:off x="560208" y="4307847"/>
              <a:ext cx="64535" cy="64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57443D78-2F0D-C456-23E0-55EEEB27C45D}"/>
              </a:ext>
            </a:extLst>
          </p:cNvPr>
          <p:cNvSpPr/>
          <p:nvPr userDrawn="1"/>
        </p:nvSpPr>
        <p:spPr>
          <a:xfrm>
            <a:off x="11734353" y="864757"/>
            <a:ext cx="457647" cy="5809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4B682542-F681-F1B6-2F24-C5ED71B04A11}"/>
              </a:ext>
            </a:extLst>
          </p:cNvPr>
          <p:cNvSpPr>
            <a:spLocks noGrp="1"/>
          </p:cNvSpPr>
          <p:nvPr>
            <p:ph type="body" sz="quarter" idx="14"/>
          </p:nvPr>
        </p:nvSpPr>
        <p:spPr>
          <a:xfrm>
            <a:off x="457200" y="2034183"/>
            <a:ext cx="5445173" cy="369332"/>
          </a:xfrm>
        </p:spPr>
        <p:txBody>
          <a:bodyPr>
            <a:spAutoFit/>
          </a:bodyPr>
          <a:lstStyle/>
          <a:p>
            <a:pPr lvl="0"/>
            <a:r>
              <a:rPr lang="en-US" dirty="0"/>
              <a:t>Click to edit Master text styles</a:t>
            </a:r>
          </a:p>
        </p:txBody>
      </p:sp>
      <p:sp>
        <p:nvSpPr>
          <p:cNvPr id="2" name="Title 1">
            <a:extLst>
              <a:ext uri="{FF2B5EF4-FFF2-40B4-BE49-F238E27FC236}">
                <a16:creationId xmlns:a16="http://schemas.microsoft.com/office/drawing/2014/main" id="{1DD3E3A6-3221-1EA6-338C-BFD4B0DA7963}"/>
              </a:ext>
            </a:extLst>
          </p:cNvPr>
          <p:cNvSpPr>
            <a:spLocks noGrp="1"/>
          </p:cNvSpPr>
          <p:nvPr>
            <p:ph type="title" hasCustomPrompt="1"/>
          </p:nvPr>
        </p:nvSpPr>
        <p:spPr>
          <a:xfrm>
            <a:off x="457200" y="709073"/>
            <a:ext cx="5445173" cy="1320361"/>
          </a:xfrm>
        </p:spPr>
        <p:txBody>
          <a:bodyPr bIns="274320">
            <a:spAutoFit/>
          </a:bodyPr>
          <a:lstStyle>
            <a:lvl1pPr>
              <a:defRPr/>
            </a:lvl1pPr>
          </a:lstStyle>
          <a:p>
            <a:r>
              <a:rPr lang="en-US" dirty="0"/>
              <a:t>Content Left Image Right No Subheading</a:t>
            </a:r>
          </a:p>
        </p:txBody>
      </p:sp>
      <p:sp>
        <p:nvSpPr>
          <p:cNvPr id="11" name="Google Shape;41;p29">
            <a:extLst>
              <a:ext uri="{FF2B5EF4-FFF2-40B4-BE49-F238E27FC236}">
                <a16:creationId xmlns:a16="http://schemas.microsoft.com/office/drawing/2014/main" id="{0C0ABAA6-60D5-3387-58A3-AACE784A9AC6}"/>
              </a:ext>
            </a:extLst>
          </p:cNvPr>
          <p:cNvSpPr>
            <a:spLocks noGrp="1"/>
          </p:cNvSpPr>
          <p:nvPr>
            <p:ph type="pic" idx="2"/>
          </p:nvPr>
        </p:nvSpPr>
        <p:spPr>
          <a:xfrm>
            <a:off x="6271077" y="708913"/>
            <a:ext cx="4991710" cy="5445145"/>
          </a:xfrm>
          <a:prstGeom prst="rect">
            <a:avLst/>
          </a:prstGeom>
          <a:solidFill>
            <a:schemeClr val="bg2"/>
          </a:solidFill>
          <a:ln>
            <a:noFill/>
          </a:ln>
          <a:effectLst>
            <a:outerShdw blurRad="101600" dist="101600" dir="2700000" algn="tl" rotWithShape="0">
              <a:srgbClr val="000000">
                <a:alpha val="50000"/>
              </a:srgbClr>
            </a:outerShdw>
          </a:effectLst>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Tree>
    <p:custDataLst>
      <p:tags r:id="rId1"/>
    </p:custDataLst>
    <p:extLst>
      <p:ext uri="{BB962C8B-B14F-4D97-AF65-F5344CB8AC3E}">
        <p14:creationId xmlns:p14="http://schemas.microsoft.com/office/powerpoint/2010/main" val="344090217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tags" Target="../tags/tag2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7F2C83-D64E-6BC8-EF23-990EBE06463F}"/>
              </a:ext>
            </a:extLst>
          </p:cNvPr>
          <p:cNvSpPr/>
          <p:nvPr userDrawn="1"/>
        </p:nvSpPr>
        <p:spPr>
          <a:xfrm>
            <a:off x="192460" y="98816"/>
            <a:ext cx="740205" cy="666036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F8A7675A-985A-9049-5D7D-AF574FA2EE12}"/>
              </a:ext>
            </a:extLst>
          </p:cNvPr>
          <p:cNvSpPr>
            <a:spLocks noGrp="1"/>
          </p:cNvSpPr>
          <p:nvPr>
            <p:ph type="title"/>
          </p:nvPr>
        </p:nvSpPr>
        <p:spPr>
          <a:xfrm>
            <a:off x="1132321" y="701244"/>
            <a:ext cx="10599352" cy="8217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4" name="Text Placeholder 3">
            <a:extLst>
              <a:ext uri="{FF2B5EF4-FFF2-40B4-BE49-F238E27FC236}">
                <a16:creationId xmlns:a16="http://schemas.microsoft.com/office/drawing/2014/main" id="{E803FBD6-F484-5E40-F021-C24D583B64DB}"/>
              </a:ext>
            </a:extLst>
          </p:cNvPr>
          <p:cNvSpPr>
            <a:spLocks noGrp="1"/>
          </p:cNvSpPr>
          <p:nvPr>
            <p:ph type="body" idx="1"/>
          </p:nvPr>
        </p:nvSpPr>
        <p:spPr>
          <a:xfrm>
            <a:off x="1132321" y="1523007"/>
            <a:ext cx="10599352" cy="1733808"/>
          </a:xfrm>
          <a:prstGeom prst="rect">
            <a:avLst/>
          </a:prstGeom>
        </p:spPr>
        <p:txBody>
          <a:bodyPr vert="horz" wrap="square"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5B1EBF2-ADA2-34C0-295A-298588CD177B}"/>
              </a:ext>
            </a:extLst>
          </p:cNvPr>
          <p:cNvGrpSpPr/>
          <p:nvPr userDrawn="1"/>
        </p:nvGrpSpPr>
        <p:grpSpPr>
          <a:xfrm>
            <a:off x="83983" y="701244"/>
            <a:ext cx="679572" cy="1830198"/>
            <a:chOff x="-113315" y="104862"/>
            <a:chExt cx="679572" cy="1830198"/>
          </a:xfrm>
        </p:grpSpPr>
        <p:cxnSp>
          <p:nvCxnSpPr>
            <p:cNvPr id="79" name="Straight Connector 78">
              <a:extLst>
                <a:ext uri="{FF2B5EF4-FFF2-40B4-BE49-F238E27FC236}">
                  <a16:creationId xmlns:a16="http://schemas.microsoft.com/office/drawing/2014/main" id="{3AEFB0D3-D32C-3597-1535-402F44EA5E30}"/>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20BE0E7-193A-1842-F144-9F4E29C06B55}"/>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6EE26E-16D4-CCFD-F16E-D2BC4CD24CE3}"/>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FE56298-A4AA-C960-A1F3-3717F6AADBA5}"/>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1753EE4-1301-9122-E477-27E40BAD02F8}"/>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E04A0D-1277-8E52-BC11-9FEC9DF6369C}"/>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05DC84E-22E4-A33C-0198-F586D2820DDC}"/>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633AE5B2-2C34-5E17-1617-96F9BE1CF689}"/>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B66A30E2-771F-7331-762B-62A4EEB18EAD}"/>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7AFBC920-68F1-589F-422D-578B7A96A01F}"/>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4D776E32-58FB-909B-EF3D-7EF0250B84C2}"/>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D1B7A951-C707-D85E-C4C9-9FDC22C40C8C}"/>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FE7C61CB-3233-FC38-3391-CF49291E9D8E}"/>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A634283-5C39-A554-804E-DE13CCEBFFF4}"/>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Rounded Corners 92">
              <a:extLst>
                <a:ext uri="{FF2B5EF4-FFF2-40B4-BE49-F238E27FC236}">
                  <a16:creationId xmlns:a16="http://schemas.microsoft.com/office/drawing/2014/main" id="{7B517E0C-4E3A-3D05-427B-AC23F0E8D4A6}"/>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EE2D510C-B034-B304-0154-7708090001BA}"/>
                </a:ext>
              </a:extLst>
            </p:cNvPr>
            <p:cNvSpPr/>
            <p:nvPr userDrawn="1"/>
          </p:nvSpPr>
          <p:spPr>
            <a:xfrm>
              <a:off x="167525" y="1318776"/>
              <a:ext cx="326938" cy="45719"/>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C8E53F-D2FA-E4C6-E8A9-76B799E06493}"/>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1DEFA2CD-EA22-298A-1E2F-748E04D9BFD8}"/>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FF7327D9-FD05-BD9C-5407-61FBEAA859A5}"/>
                </a:ext>
              </a:extLst>
            </p:cNvPr>
            <p:cNvSpPr/>
            <p:nvPr userDrawn="1"/>
          </p:nvSpPr>
          <p:spPr>
            <a:xfrm>
              <a:off x="122050"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006D1321-357D-B464-AADE-6CE9E1A05B94}"/>
              </a:ext>
            </a:extLst>
          </p:cNvPr>
          <p:cNvSpPr/>
          <p:nvPr userDrawn="1"/>
        </p:nvSpPr>
        <p:spPr>
          <a:xfrm>
            <a:off x="0" y="542610"/>
            <a:ext cx="191887" cy="3020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165BC5-7898-B1E1-1453-D452A4778E41}"/>
              </a:ext>
            </a:extLst>
          </p:cNvPr>
          <p:cNvSpPr/>
          <p:nvPr userDrawn="1"/>
        </p:nvSpPr>
        <p:spPr>
          <a:xfrm>
            <a:off x="544635" y="2026269"/>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8"/>
    </p:custDataLst>
    <p:extLst>
      <p:ext uri="{BB962C8B-B14F-4D97-AF65-F5344CB8AC3E}">
        <p14:creationId xmlns:p14="http://schemas.microsoft.com/office/powerpoint/2010/main" val="1336335045"/>
      </p:ext>
    </p:extLst>
  </p:cSld>
  <p:clrMap bg1="lt1" tx1="dk1" bg2="lt2" tx2="dk2" accent1="accent1" accent2="accent2" accent3="accent3" accent4="accent4" accent5="accent5" accent6="accent6" hlink="hlink" folHlink="folHlink"/>
  <p:sldLayoutIdLst>
    <p:sldLayoutId id="2147483666" r:id="rId1"/>
    <p:sldLayoutId id="2147483696" r:id="rId2"/>
    <p:sldLayoutId id="2147483682" r:id="rId3"/>
    <p:sldLayoutId id="2147483660" r:id="rId4"/>
    <p:sldLayoutId id="2147483671" r:id="rId5"/>
    <p:sldLayoutId id="2147483683" r:id="rId6"/>
    <p:sldLayoutId id="2147483661" r:id="rId7"/>
    <p:sldLayoutId id="2147483684" r:id="rId8"/>
    <p:sldLayoutId id="2147483685" r:id="rId9"/>
    <p:sldLayoutId id="2147483686" r:id="rId10"/>
    <p:sldLayoutId id="2147483698" r:id="rId11"/>
    <p:sldLayoutId id="2147483689" r:id="rId12"/>
    <p:sldLayoutId id="2147483687" r:id="rId13"/>
    <p:sldLayoutId id="2147483690" r:id="rId14"/>
    <p:sldLayoutId id="2147483677" r:id="rId15"/>
    <p:sldLayoutId id="2147483691" r:id="rId16"/>
    <p:sldLayoutId id="2147483692" r:id="rId17"/>
    <p:sldLayoutId id="2147483695" r:id="rId18"/>
    <p:sldLayoutId id="2147483659" r:id="rId19"/>
    <p:sldLayoutId id="2147483688" r:id="rId20"/>
    <p:sldLayoutId id="2147483678" r:id="rId21"/>
    <p:sldLayoutId id="2147483679" r:id="rId22"/>
    <p:sldLayoutId id="2147483681" r:id="rId23"/>
    <p:sldLayoutId id="2147483655" r:id="rId24"/>
    <p:sldLayoutId id="2147483667" r:id="rId25"/>
    <p:sldLayoutId id="2147483649" r:id="rId26"/>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Clr>
          <a:schemeClr val="tx2"/>
        </a:buClr>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3552" userDrawn="1">
          <p15:clr>
            <a:srgbClr val="F26B43"/>
          </p15:clr>
        </p15:guide>
        <p15:guide id="5" pos="4128" userDrawn="1">
          <p15:clr>
            <a:srgbClr val="F26B43"/>
          </p15:clr>
        </p15:guide>
        <p15:guide id="6" pos="7392" userDrawn="1">
          <p15:clr>
            <a:srgbClr val="F26B43"/>
          </p15:clr>
        </p15:guide>
        <p15:guide id="7" orient="horz" userDrawn="1">
          <p15:clr>
            <a:srgbClr val="F26B43"/>
          </p15:clr>
        </p15:guide>
        <p15:guide id="8" orient="horz" pos="4320" userDrawn="1">
          <p15:clr>
            <a:srgbClr val="F26B43"/>
          </p15:clr>
        </p15:guide>
        <p15:guide id="9" orient="horz" pos="449" userDrawn="1">
          <p15:clr>
            <a:srgbClr val="F26B43"/>
          </p15:clr>
        </p15:guide>
        <p15:guide id="10" orient="horz" pos="1872" userDrawn="1">
          <p15:clr>
            <a:srgbClr val="F26B43"/>
          </p15:clr>
        </p15:guide>
        <p15:guide id="11" orient="horz" pos="2448" userDrawn="1">
          <p15:clr>
            <a:srgbClr val="F26B43"/>
          </p15:clr>
        </p15:guide>
        <p15:guide id="12"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7F2C83-D64E-6BC8-EF23-990EBE06463F}"/>
              </a:ext>
            </a:extLst>
          </p:cNvPr>
          <p:cNvSpPr/>
          <p:nvPr userDrawn="1"/>
        </p:nvSpPr>
        <p:spPr>
          <a:xfrm>
            <a:off x="192460" y="98816"/>
            <a:ext cx="740205" cy="666036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F8A7675A-985A-9049-5D7D-AF574FA2EE12}"/>
              </a:ext>
            </a:extLst>
          </p:cNvPr>
          <p:cNvSpPr>
            <a:spLocks noGrp="1"/>
          </p:cNvSpPr>
          <p:nvPr>
            <p:ph type="title"/>
          </p:nvPr>
        </p:nvSpPr>
        <p:spPr>
          <a:xfrm>
            <a:off x="1132321" y="701244"/>
            <a:ext cx="10599352" cy="8217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4" name="Text Placeholder 3">
            <a:extLst>
              <a:ext uri="{FF2B5EF4-FFF2-40B4-BE49-F238E27FC236}">
                <a16:creationId xmlns:a16="http://schemas.microsoft.com/office/drawing/2014/main" id="{E803FBD6-F484-5E40-F021-C24D583B64DB}"/>
              </a:ext>
            </a:extLst>
          </p:cNvPr>
          <p:cNvSpPr>
            <a:spLocks noGrp="1"/>
          </p:cNvSpPr>
          <p:nvPr>
            <p:ph type="body" idx="1"/>
          </p:nvPr>
        </p:nvSpPr>
        <p:spPr>
          <a:xfrm>
            <a:off x="1132321" y="1523007"/>
            <a:ext cx="10599352" cy="1733808"/>
          </a:xfrm>
          <a:prstGeom prst="rect">
            <a:avLst/>
          </a:prstGeom>
        </p:spPr>
        <p:txBody>
          <a:bodyPr vert="horz" wrap="square"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5B1EBF2-ADA2-34C0-295A-298588CD177B}"/>
              </a:ext>
            </a:extLst>
          </p:cNvPr>
          <p:cNvGrpSpPr/>
          <p:nvPr userDrawn="1"/>
        </p:nvGrpSpPr>
        <p:grpSpPr>
          <a:xfrm>
            <a:off x="83983" y="701244"/>
            <a:ext cx="679572" cy="1830198"/>
            <a:chOff x="-113315" y="104862"/>
            <a:chExt cx="679572" cy="1830198"/>
          </a:xfrm>
        </p:grpSpPr>
        <p:cxnSp>
          <p:nvCxnSpPr>
            <p:cNvPr id="79" name="Straight Connector 78">
              <a:extLst>
                <a:ext uri="{FF2B5EF4-FFF2-40B4-BE49-F238E27FC236}">
                  <a16:creationId xmlns:a16="http://schemas.microsoft.com/office/drawing/2014/main" id="{3AEFB0D3-D32C-3597-1535-402F44EA5E30}"/>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20BE0E7-193A-1842-F144-9F4E29C06B55}"/>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6EE26E-16D4-CCFD-F16E-D2BC4CD24CE3}"/>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FE56298-A4AA-C960-A1F3-3717F6AADBA5}"/>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1753EE4-1301-9122-E477-27E40BAD02F8}"/>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E04A0D-1277-8E52-BC11-9FEC9DF6369C}"/>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05DC84E-22E4-A33C-0198-F586D2820DDC}"/>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633AE5B2-2C34-5E17-1617-96F9BE1CF689}"/>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B66A30E2-771F-7331-762B-62A4EEB18EAD}"/>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7AFBC920-68F1-589F-422D-578B7A96A01F}"/>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4D776E32-58FB-909B-EF3D-7EF0250B84C2}"/>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D1B7A951-C707-D85E-C4C9-9FDC22C40C8C}"/>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FE7C61CB-3233-FC38-3391-CF49291E9D8E}"/>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A634283-5C39-A554-804E-DE13CCEBFFF4}"/>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Rounded Corners 92">
              <a:extLst>
                <a:ext uri="{FF2B5EF4-FFF2-40B4-BE49-F238E27FC236}">
                  <a16:creationId xmlns:a16="http://schemas.microsoft.com/office/drawing/2014/main" id="{7B517E0C-4E3A-3D05-427B-AC23F0E8D4A6}"/>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EE2D510C-B034-B304-0154-7708090001BA}"/>
                </a:ext>
              </a:extLst>
            </p:cNvPr>
            <p:cNvSpPr/>
            <p:nvPr userDrawn="1"/>
          </p:nvSpPr>
          <p:spPr>
            <a:xfrm>
              <a:off x="167525" y="1318776"/>
              <a:ext cx="326938" cy="45719"/>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C8E53F-D2FA-E4C6-E8A9-76B799E06493}"/>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1DEFA2CD-EA22-298A-1E2F-748E04D9BFD8}"/>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FF7327D9-FD05-BD9C-5407-61FBEAA859A5}"/>
                </a:ext>
              </a:extLst>
            </p:cNvPr>
            <p:cNvSpPr/>
            <p:nvPr userDrawn="1"/>
          </p:nvSpPr>
          <p:spPr>
            <a:xfrm>
              <a:off x="122050"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006D1321-357D-B464-AADE-6CE9E1A05B94}"/>
              </a:ext>
            </a:extLst>
          </p:cNvPr>
          <p:cNvSpPr/>
          <p:nvPr userDrawn="1"/>
        </p:nvSpPr>
        <p:spPr>
          <a:xfrm>
            <a:off x="0" y="542610"/>
            <a:ext cx="191887" cy="3020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165BC5-7898-B1E1-1453-D452A4778E41}"/>
              </a:ext>
            </a:extLst>
          </p:cNvPr>
          <p:cNvSpPr/>
          <p:nvPr userDrawn="1"/>
        </p:nvSpPr>
        <p:spPr>
          <a:xfrm>
            <a:off x="544635" y="2026269"/>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8"/>
    </p:custDataLst>
    <p:extLst>
      <p:ext uri="{BB962C8B-B14F-4D97-AF65-F5344CB8AC3E}">
        <p14:creationId xmlns:p14="http://schemas.microsoft.com/office/powerpoint/2010/main" val="30935345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Clr>
          <a:schemeClr val="tx2"/>
        </a:buClr>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88">
          <p15:clr>
            <a:srgbClr val="F26B43"/>
          </p15:clr>
        </p15:guide>
        <p15:guide id="4" pos="3552">
          <p15:clr>
            <a:srgbClr val="F26B43"/>
          </p15:clr>
        </p15:guide>
        <p15:guide id="5" pos="4128">
          <p15:clr>
            <a:srgbClr val="F26B43"/>
          </p15:clr>
        </p15:guide>
        <p15:guide id="6" pos="7392">
          <p15:clr>
            <a:srgbClr val="F26B43"/>
          </p15:clr>
        </p15:guide>
        <p15:guide id="7" orient="horz">
          <p15:clr>
            <a:srgbClr val="F26B43"/>
          </p15:clr>
        </p15:guide>
        <p15:guide id="8" orient="horz" pos="4320">
          <p15:clr>
            <a:srgbClr val="F26B43"/>
          </p15:clr>
        </p15:guide>
        <p15:guide id="9" orient="horz" pos="449">
          <p15:clr>
            <a:srgbClr val="F26B43"/>
          </p15:clr>
        </p15:guide>
        <p15:guide id="10" orient="horz" pos="1872">
          <p15:clr>
            <a:srgbClr val="F26B43"/>
          </p15:clr>
        </p15:guide>
        <p15:guide id="11" orient="horz" pos="2448">
          <p15:clr>
            <a:srgbClr val="F26B43"/>
          </p15:clr>
        </p15:guide>
        <p15:guide id="12" orient="horz" pos="38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1.xml"/><Relationship Id="rId1" Type="http://schemas.openxmlformats.org/officeDocument/2006/relationships/tags" Target="../tags/tag5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59.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4.xml"/><Relationship Id="rId7" Type="http://schemas.openxmlformats.org/officeDocument/2006/relationships/image" Target="../media/image12.svg"/><Relationship Id="rId2" Type="http://schemas.openxmlformats.org/officeDocument/2006/relationships/slideLayout" Target="../slideLayouts/slideLayout20.xml"/><Relationship Id="rId1" Type="http://schemas.openxmlformats.org/officeDocument/2006/relationships/tags" Target="../tags/tag60.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5.xml"/><Relationship Id="rId7" Type="http://schemas.openxmlformats.org/officeDocument/2006/relationships/image" Target="../media/image20.svg"/><Relationship Id="rId2" Type="http://schemas.openxmlformats.org/officeDocument/2006/relationships/slideLayout" Target="../slideLayouts/slideLayout20.xml"/><Relationship Id="rId1" Type="http://schemas.openxmlformats.org/officeDocument/2006/relationships/tags" Target="../tags/tag6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6.xml"/><Relationship Id="rId7" Type="http://schemas.openxmlformats.org/officeDocument/2006/relationships/image" Target="../media/image28.svg"/><Relationship Id="rId2" Type="http://schemas.openxmlformats.org/officeDocument/2006/relationships/slideLayout" Target="../slideLayouts/slideLayout20.xml"/><Relationship Id="rId1" Type="http://schemas.openxmlformats.org/officeDocument/2006/relationships/tags" Target="../tags/tag6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notesSlide" Target="../notesSlides/notesSlide7.xml"/><Relationship Id="rId7" Type="http://schemas.openxmlformats.org/officeDocument/2006/relationships/image" Target="../media/image36.svg"/><Relationship Id="rId2" Type="http://schemas.openxmlformats.org/officeDocument/2006/relationships/slideLayout" Target="../slideLayouts/slideLayout20.xml"/><Relationship Id="rId1" Type="http://schemas.openxmlformats.org/officeDocument/2006/relationships/tags" Target="../tags/tag6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1.xml"/><Relationship Id="rId1" Type="http://schemas.openxmlformats.org/officeDocument/2006/relationships/tags" Target="../tags/tag6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5.xml"/><Relationship Id="rId1" Type="http://schemas.openxmlformats.org/officeDocument/2006/relationships/tags" Target="../tags/tag6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7CC98-D0A3-9181-F171-B5AC35968BB7}"/>
              </a:ext>
            </a:extLst>
          </p:cNvPr>
          <p:cNvSpPr>
            <a:spLocks noGrp="1"/>
          </p:cNvSpPr>
          <p:nvPr>
            <p:ph type="title"/>
          </p:nvPr>
        </p:nvSpPr>
        <p:spPr>
          <a:xfrm>
            <a:off x="704780" y="978714"/>
            <a:ext cx="4842875" cy="1366528"/>
          </a:xfrm>
        </p:spPr>
        <p:txBody>
          <a:bodyPr/>
          <a:lstStyle/>
          <a:p>
            <a:r>
              <a:rPr lang="en-US" dirty="0"/>
              <a:t>Project Documentation</a:t>
            </a:r>
          </a:p>
        </p:txBody>
      </p:sp>
      <p:pic>
        <p:nvPicPr>
          <p:cNvPr id="6" name="Picture Placeholder 5">
            <a:extLst>
              <a:ext uri="{FF2B5EF4-FFF2-40B4-BE49-F238E27FC236}">
                <a16:creationId xmlns:a16="http://schemas.microsoft.com/office/drawing/2014/main" id="{8A54C005-6663-AF18-E1BD-332AC59F0C19}"/>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4"/>
          <a:srcRect l="14223" r="29385"/>
          <a:stretch/>
        </p:blipFill>
        <p:spPr>
          <a:xfrm>
            <a:off x="5853352" y="704748"/>
            <a:ext cx="5462348" cy="5448504"/>
          </a:xfrm>
        </p:spPr>
      </p:pic>
    </p:spTree>
    <p:custDataLst>
      <p:tags r:id="rId1"/>
    </p:custDataLst>
    <p:extLst>
      <p:ext uri="{BB962C8B-B14F-4D97-AF65-F5344CB8AC3E}">
        <p14:creationId xmlns:p14="http://schemas.microsoft.com/office/powerpoint/2010/main" val="81087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1016FB-7E99-85A5-5EF0-2BAF9E780E8E}"/>
              </a:ext>
            </a:extLst>
          </p:cNvPr>
          <p:cNvSpPr>
            <a:spLocks noGrp="1"/>
          </p:cNvSpPr>
          <p:nvPr>
            <p:ph type="title"/>
          </p:nvPr>
        </p:nvSpPr>
        <p:spPr>
          <a:xfrm>
            <a:off x="1132321" y="-1046999"/>
            <a:ext cx="10599352" cy="821763"/>
          </a:xfrm>
        </p:spPr>
        <p:txBody>
          <a:bodyPr/>
          <a:lstStyle/>
          <a:p>
            <a:r>
              <a:rPr lang="en-US" dirty="0"/>
              <a:t>Instructor On Screen</a:t>
            </a:r>
          </a:p>
        </p:txBody>
      </p:sp>
    </p:spTree>
    <p:custDataLst>
      <p:tags r:id="rId1"/>
    </p:custDataLst>
    <p:extLst>
      <p:ext uri="{BB962C8B-B14F-4D97-AF65-F5344CB8AC3E}">
        <p14:creationId xmlns:p14="http://schemas.microsoft.com/office/powerpoint/2010/main" val="766860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03C6CE-27FC-A587-9944-53CB64D1C748}"/>
              </a:ext>
            </a:extLst>
          </p:cNvPr>
          <p:cNvSpPr>
            <a:spLocks noGrp="1"/>
          </p:cNvSpPr>
          <p:nvPr>
            <p:ph type="body" sz="quarter" idx="14"/>
          </p:nvPr>
        </p:nvSpPr>
        <p:spPr>
          <a:xfrm>
            <a:off x="457199" y="1530836"/>
            <a:ext cx="5445173" cy="2672526"/>
          </a:xfrm>
        </p:spPr>
        <p:txBody>
          <a:bodyPr/>
          <a:lstStyle/>
          <a:p>
            <a:pPr marL="228600" indent="-228600">
              <a:buClr>
                <a:schemeClr val="accent2">
                  <a:lumMod val="50000"/>
                </a:schemeClr>
              </a:buClr>
              <a:buSzPct val="100000"/>
              <a:buFont typeface="Arial" panose="020B0604020202020204" pitchFamily="34" charset="0"/>
              <a:buChar char="•"/>
            </a:pPr>
            <a:r>
              <a:rPr lang="en-US" dirty="0"/>
              <a:t>Prepare carefully</a:t>
            </a:r>
          </a:p>
          <a:p>
            <a:pPr marL="228600" indent="-228600">
              <a:buClr>
                <a:schemeClr val="accent2">
                  <a:lumMod val="50000"/>
                </a:schemeClr>
              </a:buClr>
              <a:buSzPct val="100000"/>
              <a:buFont typeface="Arial" panose="020B0604020202020204" pitchFamily="34" charset="0"/>
              <a:buChar char="•"/>
            </a:pPr>
            <a:r>
              <a:rPr lang="en-US" dirty="0"/>
              <a:t>Include all essential information</a:t>
            </a:r>
          </a:p>
          <a:p>
            <a:pPr marL="228600" indent="-228600">
              <a:buClr>
                <a:schemeClr val="accent2">
                  <a:lumMod val="50000"/>
                </a:schemeClr>
              </a:buClr>
              <a:buSzPct val="100000"/>
              <a:buFont typeface="Arial" panose="020B0604020202020204" pitchFamily="34" charset="0"/>
              <a:buChar char="•"/>
            </a:pPr>
            <a:r>
              <a:rPr lang="en-US" dirty="0"/>
              <a:t>Mistakes should be explained</a:t>
            </a:r>
          </a:p>
          <a:p>
            <a:pPr marL="228600" indent="-228600">
              <a:buClr>
                <a:schemeClr val="accent2">
                  <a:lumMod val="50000"/>
                </a:schemeClr>
              </a:buClr>
              <a:buSzPct val="100000"/>
              <a:buFont typeface="Arial" panose="020B0604020202020204" pitchFamily="34" charset="0"/>
              <a:buChar char="•"/>
            </a:pPr>
            <a:r>
              <a:rPr lang="en-US" dirty="0"/>
              <a:t>Content may consist of data, words, or graphs</a:t>
            </a:r>
          </a:p>
          <a:p>
            <a:pPr marL="228600" indent="-228600">
              <a:buClr>
                <a:schemeClr val="accent2">
                  <a:lumMod val="50000"/>
                </a:schemeClr>
              </a:buClr>
              <a:buSzPct val="100000"/>
              <a:buFont typeface="Arial" panose="020B0604020202020204" pitchFamily="34" charset="0"/>
              <a:buChar char="•"/>
            </a:pPr>
            <a:r>
              <a:rPr lang="en-US" dirty="0"/>
              <a:t>Tell a story that is understandable and accurate</a:t>
            </a:r>
          </a:p>
          <a:p>
            <a:pPr marL="228600" indent="-228600">
              <a:buClr>
                <a:schemeClr val="accent2">
                  <a:lumMod val="50000"/>
                </a:schemeClr>
              </a:buClr>
              <a:buSzPct val="100000"/>
              <a:buFont typeface="Arial" panose="020B0604020202020204" pitchFamily="34" charset="0"/>
              <a:buChar char="•"/>
            </a:pPr>
            <a:r>
              <a:rPr lang="en-US" dirty="0"/>
              <a:t>Explain how your solution / results addresses problems through a technical approach</a:t>
            </a:r>
          </a:p>
        </p:txBody>
      </p:sp>
      <p:sp>
        <p:nvSpPr>
          <p:cNvPr id="3" name="Title 2">
            <a:extLst>
              <a:ext uri="{FF2B5EF4-FFF2-40B4-BE49-F238E27FC236}">
                <a16:creationId xmlns:a16="http://schemas.microsoft.com/office/drawing/2014/main" id="{C313AE68-0552-EA84-C952-3E14ABE92E18}"/>
              </a:ext>
            </a:extLst>
          </p:cNvPr>
          <p:cNvSpPr>
            <a:spLocks noGrp="1"/>
          </p:cNvSpPr>
          <p:nvPr>
            <p:ph type="title"/>
          </p:nvPr>
        </p:nvSpPr>
        <p:spPr>
          <a:xfrm>
            <a:off x="457200" y="709073"/>
            <a:ext cx="5445173" cy="821763"/>
          </a:xfrm>
        </p:spPr>
        <p:txBody>
          <a:bodyPr/>
          <a:lstStyle/>
          <a:p>
            <a:r>
              <a:rPr lang="en-US" dirty="0"/>
              <a:t>Tell the Story</a:t>
            </a:r>
          </a:p>
        </p:txBody>
      </p:sp>
      <p:pic>
        <p:nvPicPr>
          <p:cNvPr id="6" name="Picture Placeholder 5">
            <a:extLst>
              <a:ext uri="{FF2B5EF4-FFF2-40B4-BE49-F238E27FC236}">
                <a16:creationId xmlns:a16="http://schemas.microsoft.com/office/drawing/2014/main" id="{29DB5F59-91DF-1C8D-AA3D-CC573A02044B}"/>
              </a:ext>
            </a:extLst>
          </p:cNvPr>
          <p:cNvPicPr>
            <a:picLocks noGrp="1" noChangeAspect="1"/>
          </p:cNvPicPr>
          <p:nvPr>
            <p:ph type="pic" idx="2"/>
          </p:nvPr>
        </p:nvPicPr>
        <p:blipFill rotWithShape="1">
          <a:blip r:embed="rId4"/>
          <a:srcRect l="17006" t="-3" r="21850" b="3"/>
          <a:stretch/>
        </p:blipFill>
        <p:spPr>
          <a:xfrm>
            <a:off x="6518217" y="708913"/>
            <a:ext cx="4991710" cy="5445145"/>
          </a:xfrm>
        </p:spPr>
      </p:pic>
    </p:spTree>
    <p:custDataLst>
      <p:tags r:id="rId1"/>
    </p:custDataLst>
    <p:extLst>
      <p:ext uri="{BB962C8B-B14F-4D97-AF65-F5344CB8AC3E}">
        <p14:creationId xmlns:p14="http://schemas.microsoft.com/office/powerpoint/2010/main" val="306581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681EB5E-8584-8FCF-CE1A-FF38173890C6}"/>
              </a:ext>
              <a:ext uri="{C183D7F6-B498-43B3-948B-1728B52AA6E4}">
                <adec:decorative xmlns:adec="http://schemas.microsoft.com/office/drawing/2017/decorative" val="1"/>
              </a:ext>
            </a:extLst>
          </p:cNvPr>
          <p:cNvGrpSpPr/>
          <p:nvPr/>
        </p:nvGrpSpPr>
        <p:grpSpPr>
          <a:xfrm>
            <a:off x="-235997" y="104862"/>
            <a:ext cx="802254" cy="1965408"/>
            <a:chOff x="-235997" y="104862"/>
            <a:chExt cx="802254" cy="1965408"/>
          </a:xfrm>
        </p:grpSpPr>
        <p:cxnSp>
          <p:nvCxnSpPr>
            <p:cNvPr id="25" name="Straight Connector 24">
              <a:extLst>
                <a:ext uri="{FF2B5EF4-FFF2-40B4-BE49-F238E27FC236}">
                  <a16:creationId xmlns:a16="http://schemas.microsoft.com/office/drawing/2014/main" id="{A2371DBD-A5E2-112C-7B92-D2300DD810F3}"/>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7C6978F-C8A2-E3E0-0C2B-2501138BDB9C}"/>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B4E1D2-7DD1-10B8-EC06-996C36419A1D}"/>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1760EF-7F77-D06E-335A-64A1B08BDC5C}"/>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8330CFB-9012-2F7A-D6B3-35E486A39050}"/>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B3BAEE-D465-DFAD-59BF-D84A888250D0}"/>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DAD4E7-20A4-11B7-40B9-558AE7FC39DC}"/>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519D2D4-927B-7423-AE1A-8C0637210516}"/>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DA74C49-89A7-F08C-D1D5-B03BD679C3BA}"/>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746D137-9D09-6DD2-4EEA-6F093FE35DA6}"/>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B95563A-E869-2CB2-307C-A8BC50A28200}"/>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D062C5F-2FBD-8AED-8CF3-0288703B081D}"/>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7534238-3E48-CCA4-64B0-9DE977E9275B}"/>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C2B470-8C23-D70C-399A-30BD3EB6CC4D}"/>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2DC11309-B960-C6F1-B2F8-FAC639158F41}"/>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C22C7FD2-BB41-F8EA-2052-892D50A34883}"/>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A4D3B2A-31FE-4607-F2A4-6F9285AE8DFE}"/>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42AEB514-57CC-E526-FBD3-E78462C0DC08}"/>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6533F912-DCDA-E652-A97F-0E5DBF095290}"/>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EFB32D89-E868-DEA4-67D9-37A54CFA2D1A}"/>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3519B2A4-0340-67E4-FC7B-87275BA6D05D}"/>
                </a:ext>
              </a:extLst>
            </p:cNvPr>
            <p:cNvSpPr/>
            <p:nvPr userDrawn="1"/>
          </p:nvSpPr>
          <p:spPr>
            <a:xfrm>
              <a:off x="151503" y="2024551"/>
              <a:ext cx="288271" cy="45719"/>
            </a:xfrm>
            <a:prstGeom prst="roundRect">
              <a:avLst>
                <a:gd name="adj" fmla="val 50000"/>
              </a:avLst>
            </a:prstGeom>
            <a:solidFill>
              <a:schemeClr val="bg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1B288A1-3477-032D-A23F-600B3B9422FB}"/>
              </a:ext>
            </a:extLst>
          </p:cNvPr>
          <p:cNvSpPr txBox="1">
            <a:spLocks/>
          </p:cNvSpPr>
          <p:nvPr/>
        </p:nvSpPr>
        <p:spPr>
          <a:xfrm>
            <a:off x="656852" y="719420"/>
            <a:ext cx="11077947" cy="821763"/>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chemeClr val="bg1"/>
                </a:solidFill>
              </a:rPr>
              <a:t>Project Report Details</a:t>
            </a:r>
            <a:endParaRPr lang="en-US" dirty="0">
              <a:solidFill>
                <a:schemeClr val="accent2">
                  <a:lumMod val="20000"/>
                  <a:lumOff val="80000"/>
                </a:schemeClr>
              </a:solidFill>
            </a:endParaRPr>
          </a:p>
        </p:txBody>
      </p:sp>
      <p:sp>
        <p:nvSpPr>
          <p:cNvPr id="82" name="Oval 81">
            <a:extLst>
              <a:ext uri="{FF2B5EF4-FFF2-40B4-BE49-F238E27FC236}">
                <a16:creationId xmlns:a16="http://schemas.microsoft.com/office/drawing/2014/main" id="{FBD231C6-429B-674A-343A-9A9E9AA7D2B8}"/>
              </a:ext>
            </a:extLst>
          </p:cNvPr>
          <p:cNvSpPr/>
          <p:nvPr/>
        </p:nvSpPr>
        <p:spPr>
          <a:xfrm>
            <a:off x="1598699"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83" name="Graphic 82" descr="Document with solid fill">
            <a:extLst>
              <a:ext uri="{FF2B5EF4-FFF2-40B4-BE49-F238E27FC236}">
                <a16:creationId xmlns:a16="http://schemas.microsoft.com/office/drawing/2014/main" id="{130EA954-C414-AA7F-CDFB-841987CCE12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760657" y="2320022"/>
            <a:ext cx="925175" cy="925175"/>
          </a:xfrm>
          <a:prstGeom prst="rect">
            <a:avLst/>
          </a:prstGeom>
        </p:spPr>
      </p:pic>
      <p:sp>
        <p:nvSpPr>
          <p:cNvPr id="84" name="TextBox 83">
            <a:extLst>
              <a:ext uri="{FF2B5EF4-FFF2-40B4-BE49-F238E27FC236}">
                <a16:creationId xmlns:a16="http://schemas.microsoft.com/office/drawing/2014/main" id="{C0AC36A4-D6B6-622B-06AC-8C29A0B8702E}"/>
              </a:ext>
            </a:extLst>
          </p:cNvPr>
          <p:cNvSpPr txBox="1"/>
          <p:nvPr/>
        </p:nvSpPr>
        <p:spPr>
          <a:xfrm>
            <a:off x="1585856" y="1569348"/>
            <a:ext cx="1261936" cy="369332"/>
          </a:xfrm>
          <a:prstGeom prst="rect">
            <a:avLst/>
          </a:prstGeom>
          <a:noFill/>
        </p:spPr>
        <p:txBody>
          <a:bodyPr wrap="square" rtlCol="0">
            <a:spAutoFit/>
          </a:bodyPr>
          <a:lstStyle/>
          <a:p>
            <a:pPr algn="ctr"/>
            <a:r>
              <a:rPr lang="en-US" b="1" dirty="0">
                <a:solidFill>
                  <a:schemeClr val="bg1"/>
                </a:solidFill>
              </a:rPr>
              <a:t>Title Page</a:t>
            </a:r>
          </a:p>
        </p:txBody>
      </p:sp>
      <p:sp>
        <p:nvSpPr>
          <p:cNvPr id="85" name="TextBox 84">
            <a:extLst>
              <a:ext uri="{FF2B5EF4-FFF2-40B4-BE49-F238E27FC236}">
                <a16:creationId xmlns:a16="http://schemas.microsoft.com/office/drawing/2014/main" id="{FE5E7D20-3D34-8FA6-21B3-35E02E2AC804}"/>
              </a:ext>
            </a:extLst>
          </p:cNvPr>
          <p:cNvSpPr txBox="1"/>
          <p:nvPr/>
        </p:nvSpPr>
        <p:spPr>
          <a:xfrm>
            <a:off x="799732" y="3586880"/>
            <a:ext cx="2872161" cy="646331"/>
          </a:xfrm>
          <a:prstGeom prst="rect">
            <a:avLst/>
          </a:prstGeom>
          <a:noFill/>
        </p:spPr>
        <p:txBody>
          <a:bodyPr wrap="square" rtlCol="0">
            <a:spAutoFit/>
          </a:bodyPr>
          <a:lstStyle/>
          <a:p>
            <a:pPr algn="ctr"/>
            <a:r>
              <a:rPr lang="en-US" dirty="0">
                <a:solidFill>
                  <a:schemeClr val="bg1"/>
                </a:solidFill>
              </a:rPr>
              <a:t>Title, team, course,  advisor, advisor’s email</a:t>
            </a:r>
          </a:p>
        </p:txBody>
      </p:sp>
      <p:sp>
        <p:nvSpPr>
          <p:cNvPr id="89" name="Pentagon 88">
            <a:extLst>
              <a:ext uri="{FF2B5EF4-FFF2-40B4-BE49-F238E27FC236}">
                <a16:creationId xmlns:a16="http://schemas.microsoft.com/office/drawing/2014/main" id="{215F6223-4322-B1F9-1636-104A0EE3B9E5}"/>
              </a:ext>
            </a:extLst>
          </p:cNvPr>
          <p:cNvSpPr/>
          <p:nvPr/>
        </p:nvSpPr>
        <p:spPr>
          <a:xfrm>
            <a:off x="3404652"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BD8225C-5E21-5FDC-DF94-51C69F69F725}"/>
              </a:ext>
            </a:extLst>
          </p:cNvPr>
          <p:cNvSpPr/>
          <p:nvPr/>
        </p:nvSpPr>
        <p:spPr>
          <a:xfrm>
            <a:off x="4161531"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93" name="Graphic 92" descr="Blog with solid fill">
            <a:extLst>
              <a:ext uri="{FF2B5EF4-FFF2-40B4-BE49-F238E27FC236}">
                <a16:creationId xmlns:a16="http://schemas.microsoft.com/office/drawing/2014/main" id="{E660EA3D-86E2-D3F6-B35F-BA52975F3B6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23489" y="2310079"/>
            <a:ext cx="925175" cy="925175"/>
          </a:xfrm>
          <a:prstGeom prst="rect">
            <a:avLst/>
          </a:prstGeom>
        </p:spPr>
      </p:pic>
      <p:sp>
        <p:nvSpPr>
          <p:cNvPr id="94" name="TextBox 93">
            <a:extLst>
              <a:ext uri="{FF2B5EF4-FFF2-40B4-BE49-F238E27FC236}">
                <a16:creationId xmlns:a16="http://schemas.microsoft.com/office/drawing/2014/main" id="{65EE9448-030B-BD33-D62F-51D93406160D}"/>
              </a:ext>
            </a:extLst>
          </p:cNvPr>
          <p:cNvSpPr txBox="1"/>
          <p:nvPr/>
        </p:nvSpPr>
        <p:spPr>
          <a:xfrm>
            <a:off x="4149174" y="1563629"/>
            <a:ext cx="1249092" cy="369332"/>
          </a:xfrm>
          <a:prstGeom prst="rect">
            <a:avLst/>
          </a:prstGeom>
          <a:noFill/>
        </p:spPr>
        <p:txBody>
          <a:bodyPr wrap="square" rtlCol="0">
            <a:spAutoFit/>
          </a:bodyPr>
          <a:lstStyle/>
          <a:p>
            <a:pPr algn="ctr"/>
            <a:r>
              <a:rPr lang="en-US" b="1" dirty="0">
                <a:solidFill>
                  <a:schemeClr val="bg1"/>
                </a:solidFill>
              </a:rPr>
              <a:t>Abstract</a:t>
            </a:r>
          </a:p>
        </p:txBody>
      </p:sp>
      <p:sp>
        <p:nvSpPr>
          <p:cNvPr id="95" name="TextBox 94">
            <a:extLst>
              <a:ext uri="{FF2B5EF4-FFF2-40B4-BE49-F238E27FC236}">
                <a16:creationId xmlns:a16="http://schemas.microsoft.com/office/drawing/2014/main" id="{F5B12570-21FF-495E-32C0-FB4217FFBD6F}"/>
              </a:ext>
            </a:extLst>
          </p:cNvPr>
          <p:cNvSpPr txBox="1"/>
          <p:nvPr/>
        </p:nvSpPr>
        <p:spPr>
          <a:xfrm>
            <a:off x="3242897" y="3583280"/>
            <a:ext cx="3086360" cy="646331"/>
          </a:xfrm>
          <a:prstGeom prst="rect">
            <a:avLst/>
          </a:prstGeom>
          <a:noFill/>
        </p:spPr>
        <p:txBody>
          <a:bodyPr wrap="square" rtlCol="0">
            <a:spAutoFit/>
          </a:bodyPr>
          <a:lstStyle/>
          <a:p>
            <a:pPr algn="ctr"/>
            <a:r>
              <a:rPr lang="en-US" dirty="0">
                <a:solidFill>
                  <a:schemeClr val="bg1"/>
                </a:solidFill>
              </a:rPr>
              <a:t>Short description of             the report</a:t>
            </a:r>
          </a:p>
        </p:txBody>
      </p:sp>
      <p:sp>
        <p:nvSpPr>
          <p:cNvPr id="98" name="Pentagon 97">
            <a:extLst>
              <a:ext uri="{FF2B5EF4-FFF2-40B4-BE49-F238E27FC236}">
                <a16:creationId xmlns:a16="http://schemas.microsoft.com/office/drawing/2014/main" id="{89818D72-E19D-EA94-FE3A-3F8F24B1A6BD}"/>
              </a:ext>
            </a:extLst>
          </p:cNvPr>
          <p:cNvSpPr/>
          <p:nvPr/>
        </p:nvSpPr>
        <p:spPr>
          <a:xfrm>
            <a:off x="5967484"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8879350-9EE3-B330-C04B-73EE2B198A21}"/>
              </a:ext>
            </a:extLst>
          </p:cNvPr>
          <p:cNvSpPr/>
          <p:nvPr/>
        </p:nvSpPr>
        <p:spPr>
          <a:xfrm>
            <a:off x="6744019"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09" name="Graphic 108" descr="Key with solid fill">
            <a:extLst>
              <a:ext uri="{FF2B5EF4-FFF2-40B4-BE49-F238E27FC236}">
                <a16:creationId xmlns:a16="http://schemas.microsoft.com/office/drawing/2014/main" id="{62E9162D-F37D-81BE-A4EE-7F7D3E41279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887393" y="2320022"/>
            <a:ext cx="925175" cy="925175"/>
          </a:xfrm>
          <a:prstGeom prst="rect">
            <a:avLst/>
          </a:prstGeom>
        </p:spPr>
      </p:pic>
      <p:sp>
        <p:nvSpPr>
          <p:cNvPr id="110" name="TextBox 109">
            <a:extLst>
              <a:ext uri="{FF2B5EF4-FFF2-40B4-BE49-F238E27FC236}">
                <a16:creationId xmlns:a16="http://schemas.microsoft.com/office/drawing/2014/main" id="{8DEF0B6A-228D-8672-C84D-32BDC9D43BA0}"/>
              </a:ext>
            </a:extLst>
          </p:cNvPr>
          <p:cNvSpPr txBox="1"/>
          <p:nvPr/>
        </p:nvSpPr>
        <p:spPr>
          <a:xfrm>
            <a:off x="6552122" y="1563629"/>
            <a:ext cx="1628051" cy="369332"/>
          </a:xfrm>
          <a:prstGeom prst="rect">
            <a:avLst/>
          </a:prstGeom>
          <a:noFill/>
        </p:spPr>
        <p:txBody>
          <a:bodyPr wrap="square" rtlCol="0">
            <a:spAutoFit/>
          </a:bodyPr>
          <a:lstStyle/>
          <a:p>
            <a:pPr algn="ctr"/>
            <a:r>
              <a:rPr lang="en-US" b="1" dirty="0">
                <a:solidFill>
                  <a:schemeClr val="bg1"/>
                </a:solidFill>
              </a:rPr>
              <a:t>Keywords</a:t>
            </a:r>
          </a:p>
        </p:txBody>
      </p:sp>
      <p:sp>
        <p:nvSpPr>
          <p:cNvPr id="111" name="TextBox 110">
            <a:extLst>
              <a:ext uri="{FF2B5EF4-FFF2-40B4-BE49-F238E27FC236}">
                <a16:creationId xmlns:a16="http://schemas.microsoft.com/office/drawing/2014/main" id="{385F5081-90BA-5922-0993-C4734EB24CC9}"/>
              </a:ext>
            </a:extLst>
          </p:cNvPr>
          <p:cNvSpPr txBox="1"/>
          <p:nvPr/>
        </p:nvSpPr>
        <p:spPr>
          <a:xfrm>
            <a:off x="5825385" y="3583280"/>
            <a:ext cx="3086360" cy="646331"/>
          </a:xfrm>
          <a:prstGeom prst="rect">
            <a:avLst/>
          </a:prstGeom>
          <a:noFill/>
        </p:spPr>
        <p:txBody>
          <a:bodyPr wrap="square" rtlCol="0">
            <a:spAutoFit/>
          </a:bodyPr>
          <a:lstStyle/>
          <a:p>
            <a:pPr algn="ctr"/>
            <a:r>
              <a:rPr lang="en-US" dirty="0">
                <a:solidFill>
                  <a:schemeClr val="bg1"/>
                </a:solidFill>
              </a:rPr>
              <a:t>List of keywords that categorize your work</a:t>
            </a:r>
          </a:p>
        </p:txBody>
      </p:sp>
      <p:sp>
        <p:nvSpPr>
          <p:cNvPr id="112" name="Pentagon 111">
            <a:extLst>
              <a:ext uri="{FF2B5EF4-FFF2-40B4-BE49-F238E27FC236}">
                <a16:creationId xmlns:a16="http://schemas.microsoft.com/office/drawing/2014/main" id="{325205B3-0C9B-6F3D-CC8A-155B4F5B25FD}"/>
              </a:ext>
            </a:extLst>
          </p:cNvPr>
          <p:cNvSpPr/>
          <p:nvPr/>
        </p:nvSpPr>
        <p:spPr>
          <a:xfrm>
            <a:off x="8549972"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2FE01BF-2054-433D-59F7-B485BE6BCE9C}"/>
              </a:ext>
            </a:extLst>
          </p:cNvPr>
          <p:cNvSpPr/>
          <p:nvPr/>
        </p:nvSpPr>
        <p:spPr>
          <a:xfrm>
            <a:off x="9325232"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14" name="Graphic 113" descr="Employee badge with solid fill">
            <a:extLst>
              <a:ext uri="{FF2B5EF4-FFF2-40B4-BE49-F238E27FC236}">
                <a16:creationId xmlns:a16="http://schemas.microsoft.com/office/drawing/2014/main" id="{90ABF221-C838-E407-591F-D5771213579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484772" y="2320022"/>
            <a:ext cx="925175" cy="925175"/>
          </a:xfrm>
          <a:prstGeom prst="rect">
            <a:avLst/>
          </a:prstGeom>
        </p:spPr>
      </p:pic>
      <p:sp>
        <p:nvSpPr>
          <p:cNvPr id="115" name="TextBox 114">
            <a:extLst>
              <a:ext uri="{FF2B5EF4-FFF2-40B4-BE49-F238E27FC236}">
                <a16:creationId xmlns:a16="http://schemas.microsoft.com/office/drawing/2014/main" id="{DEFCEF36-4AE9-8E4E-8E01-0504ABB60781}"/>
              </a:ext>
            </a:extLst>
          </p:cNvPr>
          <p:cNvSpPr txBox="1"/>
          <p:nvPr/>
        </p:nvSpPr>
        <p:spPr>
          <a:xfrm>
            <a:off x="9133335" y="1563629"/>
            <a:ext cx="1628051" cy="369332"/>
          </a:xfrm>
          <a:prstGeom prst="rect">
            <a:avLst/>
          </a:prstGeom>
          <a:noFill/>
        </p:spPr>
        <p:txBody>
          <a:bodyPr wrap="square" rtlCol="0">
            <a:spAutoFit/>
          </a:bodyPr>
          <a:lstStyle/>
          <a:p>
            <a:pPr algn="ctr"/>
            <a:r>
              <a:rPr lang="en-US" b="1" dirty="0">
                <a:solidFill>
                  <a:schemeClr val="bg1"/>
                </a:solidFill>
              </a:rPr>
              <a:t>Introduction</a:t>
            </a:r>
          </a:p>
        </p:txBody>
      </p:sp>
      <p:sp>
        <p:nvSpPr>
          <p:cNvPr id="116" name="TextBox 115">
            <a:extLst>
              <a:ext uri="{FF2B5EF4-FFF2-40B4-BE49-F238E27FC236}">
                <a16:creationId xmlns:a16="http://schemas.microsoft.com/office/drawing/2014/main" id="{9D640122-CCC9-9BDA-73FE-5844900E51A5}"/>
              </a:ext>
            </a:extLst>
          </p:cNvPr>
          <p:cNvSpPr txBox="1"/>
          <p:nvPr/>
        </p:nvSpPr>
        <p:spPr>
          <a:xfrm>
            <a:off x="8406598" y="3583280"/>
            <a:ext cx="3086360" cy="646331"/>
          </a:xfrm>
          <a:prstGeom prst="rect">
            <a:avLst/>
          </a:prstGeom>
          <a:noFill/>
        </p:spPr>
        <p:txBody>
          <a:bodyPr wrap="square" rtlCol="0">
            <a:spAutoFit/>
          </a:bodyPr>
          <a:lstStyle/>
          <a:p>
            <a:pPr algn="ctr"/>
            <a:r>
              <a:rPr lang="en-US" dirty="0">
                <a:solidFill>
                  <a:schemeClr val="bg1"/>
                </a:solidFill>
              </a:rPr>
              <a:t>0.5 to one page in length containing:</a:t>
            </a:r>
          </a:p>
        </p:txBody>
      </p:sp>
      <p:sp>
        <p:nvSpPr>
          <p:cNvPr id="120" name="Rounded Rectangle 57">
            <a:extLst>
              <a:ext uri="{FF2B5EF4-FFF2-40B4-BE49-F238E27FC236}">
                <a16:creationId xmlns:a16="http://schemas.microsoft.com/office/drawing/2014/main" id="{11427FB9-469F-A846-70B8-7E2D6012A659}"/>
              </a:ext>
            </a:extLst>
          </p:cNvPr>
          <p:cNvSpPr/>
          <p:nvPr/>
        </p:nvSpPr>
        <p:spPr>
          <a:xfrm>
            <a:off x="8866127" y="4428035"/>
            <a:ext cx="2291439" cy="367024"/>
          </a:xfrm>
          <a:prstGeom prst="roundRect">
            <a:avLst>
              <a:gd name="adj" fmla="val 50000"/>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Problem domain</a:t>
            </a:r>
          </a:p>
        </p:txBody>
      </p:sp>
      <p:sp>
        <p:nvSpPr>
          <p:cNvPr id="121" name="Rounded Rectangle 57">
            <a:extLst>
              <a:ext uri="{FF2B5EF4-FFF2-40B4-BE49-F238E27FC236}">
                <a16:creationId xmlns:a16="http://schemas.microsoft.com/office/drawing/2014/main" id="{08253DBC-E3D1-BD56-9E2A-AE9242FBE708}"/>
              </a:ext>
            </a:extLst>
          </p:cNvPr>
          <p:cNvSpPr/>
          <p:nvPr/>
        </p:nvSpPr>
        <p:spPr>
          <a:xfrm>
            <a:off x="8866126" y="4993436"/>
            <a:ext cx="2291439" cy="367024"/>
          </a:xfrm>
          <a:prstGeom prst="roundRect">
            <a:avLst>
              <a:gd name="adj" fmla="val 50000"/>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Background</a:t>
            </a:r>
          </a:p>
        </p:txBody>
      </p:sp>
      <p:sp>
        <p:nvSpPr>
          <p:cNvPr id="122" name="Rounded Rectangle 57">
            <a:extLst>
              <a:ext uri="{FF2B5EF4-FFF2-40B4-BE49-F238E27FC236}">
                <a16:creationId xmlns:a16="http://schemas.microsoft.com/office/drawing/2014/main" id="{359E16D5-EEB6-57A3-D42F-598AC911FE16}"/>
              </a:ext>
            </a:extLst>
          </p:cNvPr>
          <p:cNvSpPr/>
          <p:nvPr/>
        </p:nvSpPr>
        <p:spPr>
          <a:xfrm>
            <a:off x="8866127" y="5573179"/>
            <a:ext cx="2291439" cy="367024"/>
          </a:xfrm>
          <a:prstGeom prst="roundRect">
            <a:avLst>
              <a:gd name="adj" fmla="val 50000"/>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Solution statement</a:t>
            </a:r>
          </a:p>
        </p:txBody>
      </p:sp>
      <p:sp>
        <p:nvSpPr>
          <p:cNvPr id="123" name="Rounded Rectangle 57">
            <a:extLst>
              <a:ext uri="{FF2B5EF4-FFF2-40B4-BE49-F238E27FC236}">
                <a16:creationId xmlns:a16="http://schemas.microsoft.com/office/drawing/2014/main" id="{0711EFB3-C5A8-8ABD-F369-87B9DF40222F}"/>
              </a:ext>
            </a:extLst>
          </p:cNvPr>
          <p:cNvSpPr/>
          <p:nvPr/>
        </p:nvSpPr>
        <p:spPr>
          <a:xfrm>
            <a:off x="8866127" y="6152922"/>
            <a:ext cx="2291439" cy="367024"/>
          </a:xfrm>
          <a:prstGeom prst="roundRect">
            <a:avLst>
              <a:gd name="adj" fmla="val 50000"/>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Contribution</a:t>
            </a:r>
          </a:p>
        </p:txBody>
      </p:sp>
    </p:spTree>
    <p:custDataLst>
      <p:tags r:id="rId1"/>
    </p:custDataLst>
    <p:extLst>
      <p:ext uri="{BB962C8B-B14F-4D97-AF65-F5344CB8AC3E}">
        <p14:creationId xmlns:p14="http://schemas.microsoft.com/office/powerpoint/2010/main" val="36453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fade">
                                      <p:cBhvr>
                                        <p:cTn id="26" dur="500"/>
                                        <p:tgtEl>
                                          <p:spTgt spid="1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5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500"/>
                                        <p:tgtEl>
                                          <p:spTgt spid="1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fade">
                                      <p:cBhvr>
                                        <p:cTn id="44" dur="500"/>
                                        <p:tgtEl>
                                          <p:spTgt spid="1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500"/>
                                        <p:tgtEl>
                                          <p:spTgt spid="1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3"/>
                                        </p:tgtEl>
                                        <p:attrNameLst>
                                          <p:attrName>style.visibility</p:attrName>
                                        </p:attrNameLst>
                                      </p:cBhvr>
                                      <p:to>
                                        <p:strVal val="visible"/>
                                      </p:to>
                                    </p:set>
                                    <p:animEffect transition="in" filter="fade">
                                      <p:cBhvr>
                                        <p:cTn id="5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4" grpId="0"/>
      <p:bldP spid="95" grpId="0"/>
      <p:bldP spid="110" grpId="0"/>
      <p:bldP spid="111" grpId="0"/>
      <p:bldP spid="115" grpId="0"/>
      <p:bldP spid="116" grpId="0"/>
      <p:bldP spid="120" grpId="0" animBg="1"/>
      <p:bldP spid="121" grpId="0" animBg="1"/>
      <p:bldP spid="122" grpId="0" animBg="1"/>
      <p:bldP spid="1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681EB5E-8584-8FCF-CE1A-FF38173890C6}"/>
              </a:ext>
              <a:ext uri="{C183D7F6-B498-43B3-948B-1728B52AA6E4}">
                <adec:decorative xmlns:adec="http://schemas.microsoft.com/office/drawing/2017/decorative" val="1"/>
              </a:ext>
            </a:extLst>
          </p:cNvPr>
          <p:cNvGrpSpPr/>
          <p:nvPr/>
        </p:nvGrpSpPr>
        <p:grpSpPr>
          <a:xfrm>
            <a:off x="-235997" y="104862"/>
            <a:ext cx="802254" cy="1965408"/>
            <a:chOff x="-235997" y="104862"/>
            <a:chExt cx="802254" cy="1965408"/>
          </a:xfrm>
        </p:grpSpPr>
        <p:cxnSp>
          <p:nvCxnSpPr>
            <p:cNvPr id="25" name="Straight Connector 24">
              <a:extLst>
                <a:ext uri="{FF2B5EF4-FFF2-40B4-BE49-F238E27FC236}">
                  <a16:creationId xmlns:a16="http://schemas.microsoft.com/office/drawing/2014/main" id="{A2371DBD-A5E2-112C-7B92-D2300DD810F3}"/>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7C6978F-C8A2-E3E0-0C2B-2501138BDB9C}"/>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B4E1D2-7DD1-10B8-EC06-996C36419A1D}"/>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1760EF-7F77-D06E-335A-64A1B08BDC5C}"/>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8330CFB-9012-2F7A-D6B3-35E486A39050}"/>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B3BAEE-D465-DFAD-59BF-D84A888250D0}"/>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DAD4E7-20A4-11B7-40B9-558AE7FC39DC}"/>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519D2D4-927B-7423-AE1A-8C0637210516}"/>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DA74C49-89A7-F08C-D1D5-B03BD679C3BA}"/>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746D137-9D09-6DD2-4EEA-6F093FE35DA6}"/>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B95563A-E869-2CB2-307C-A8BC50A28200}"/>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D062C5F-2FBD-8AED-8CF3-0288703B081D}"/>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7534238-3E48-CCA4-64B0-9DE977E9275B}"/>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C2B470-8C23-D70C-399A-30BD3EB6CC4D}"/>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2DC11309-B960-C6F1-B2F8-FAC639158F41}"/>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C22C7FD2-BB41-F8EA-2052-892D50A34883}"/>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A4D3B2A-31FE-4607-F2A4-6F9285AE8DFE}"/>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42AEB514-57CC-E526-FBD3-E78462C0DC08}"/>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6533F912-DCDA-E652-A97F-0E5DBF095290}"/>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EFB32D89-E868-DEA4-67D9-37A54CFA2D1A}"/>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3519B2A4-0340-67E4-FC7B-87275BA6D05D}"/>
                </a:ext>
              </a:extLst>
            </p:cNvPr>
            <p:cNvSpPr/>
            <p:nvPr userDrawn="1"/>
          </p:nvSpPr>
          <p:spPr>
            <a:xfrm>
              <a:off x="151503" y="2024551"/>
              <a:ext cx="288271" cy="45719"/>
            </a:xfrm>
            <a:prstGeom prst="roundRect">
              <a:avLst>
                <a:gd name="adj" fmla="val 50000"/>
              </a:avLst>
            </a:prstGeom>
            <a:solidFill>
              <a:schemeClr val="bg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1B288A1-3477-032D-A23F-600B3B9422FB}"/>
              </a:ext>
            </a:extLst>
          </p:cNvPr>
          <p:cNvSpPr txBox="1">
            <a:spLocks/>
          </p:cNvSpPr>
          <p:nvPr/>
        </p:nvSpPr>
        <p:spPr>
          <a:xfrm>
            <a:off x="656852" y="719420"/>
            <a:ext cx="11077947" cy="821763"/>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chemeClr val="bg1"/>
                </a:solidFill>
              </a:rPr>
              <a:t>Project Report Details</a:t>
            </a:r>
            <a:endParaRPr lang="en-US" dirty="0">
              <a:solidFill>
                <a:schemeClr val="accent2">
                  <a:lumMod val="20000"/>
                  <a:lumOff val="80000"/>
                </a:schemeClr>
              </a:solidFill>
            </a:endParaRPr>
          </a:p>
        </p:txBody>
      </p:sp>
      <p:sp>
        <p:nvSpPr>
          <p:cNvPr id="82" name="Oval 81">
            <a:extLst>
              <a:ext uri="{FF2B5EF4-FFF2-40B4-BE49-F238E27FC236}">
                <a16:creationId xmlns:a16="http://schemas.microsoft.com/office/drawing/2014/main" id="{FBD231C6-429B-674A-343A-9A9E9AA7D2B8}"/>
              </a:ext>
            </a:extLst>
          </p:cNvPr>
          <p:cNvSpPr/>
          <p:nvPr/>
        </p:nvSpPr>
        <p:spPr>
          <a:xfrm>
            <a:off x="1598699"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83" name="Graphic 82" descr="Brainstorm with solid fill">
            <a:extLst>
              <a:ext uri="{FF2B5EF4-FFF2-40B4-BE49-F238E27FC236}">
                <a16:creationId xmlns:a16="http://schemas.microsoft.com/office/drawing/2014/main" id="{130EA954-C414-AA7F-CDFB-841987CCE12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760657" y="2310079"/>
            <a:ext cx="925175" cy="925175"/>
          </a:xfrm>
          <a:prstGeom prst="rect">
            <a:avLst/>
          </a:prstGeom>
        </p:spPr>
      </p:pic>
      <p:sp>
        <p:nvSpPr>
          <p:cNvPr id="84" name="TextBox 83">
            <a:extLst>
              <a:ext uri="{FF2B5EF4-FFF2-40B4-BE49-F238E27FC236}">
                <a16:creationId xmlns:a16="http://schemas.microsoft.com/office/drawing/2014/main" id="{C0AC36A4-D6B6-622B-06AC-8C29A0B8702E}"/>
              </a:ext>
            </a:extLst>
          </p:cNvPr>
          <p:cNvSpPr txBox="1"/>
          <p:nvPr/>
        </p:nvSpPr>
        <p:spPr>
          <a:xfrm>
            <a:off x="1104665" y="1569348"/>
            <a:ext cx="2138231" cy="369332"/>
          </a:xfrm>
          <a:prstGeom prst="rect">
            <a:avLst/>
          </a:prstGeom>
          <a:noFill/>
        </p:spPr>
        <p:txBody>
          <a:bodyPr wrap="square" rtlCol="0">
            <a:spAutoFit/>
          </a:bodyPr>
          <a:lstStyle/>
          <a:p>
            <a:pPr algn="ctr"/>
            <a:r>
              <a:rPr lang="en-US" b="1" dirty="0">
                <a:solidFill>
                  <a:schemeClr val="bg1"/>
                </a:solidFill>
              </a:rPr>
              <a:t>Problem Domain</a:t>
            </a:r>
          </a:p>
        </p:txBody>
      </p:sp>
      <p:sp>
        <p:nvSpPr>
          <p:cNvPr id="85" name="TextBox 84">
            <a:extLst>
              <a:ext uri="{FF2B5EF4-FFF2-40B4-BE49-F238E27FC236}">
                <a16:creationId xmlns:a16="http://schemas.microsoft.com/office/drawing/2014/main" id="{FE5E7D20-3D34-8FA6-21B3-35E02E2AC804}"/>
              </a:ext>
            </a:extLst>
          </p:cNvPr>
          <p:cNvSpPr txBox="1"/>
          <p:nvPr/>
        </p:nvSpPr>
        <p:spPr>
          <a:xfrm>
            <a:off x="656852" y="3583280"/>
            <a:ext cx="3086360" cy="646331"/>
          </a:xfrm>
          <a:prstGeom prst="rect">
            <a:avLst/>
          </a:prstGeom>
          <a:noFill/>
        </p:spPr>
        <p:txBody>
          <a:bodyPr wrap="square" rtlCol="0">
            <a:spAutoFit/>
          </a:bodyPr>
          <a:lstStyle/>
          <a:p>
            <a:pPr algn="ctr"/>
            <a:r>
              <a:rPr lang="en-US" dirty="0">
                <a:solidFill>
                  <a:schemeClr val="bg1"/>
                </a:solidFill>
              </a:rPr>
              <a:t>A paragraph that describes the problem area</a:t>
            </a:r>
          </a:p>
        </p:txBody>
      </p:sp>
      <p:sp>
        <p:nvSpPr>
          <p:cNvPr id="89" name="Pentagon 88">
            <a:extLst>
              <a:ext uri="{FF2B5EF4-FFF2-40B4-BE49-F238E27FC236}">
                <a16:creationId xmlns:a16="http://schemas.microsoft.com/office/drawing/2014/main" id="{215F6223-4322-B1F9-1636-104A0EE3B9E5}"/>
              </a:ext>
            </a:extLst>
          </p:cNvPr>
          <p:cNvSpPr/>
          <p:nvPr/>
        </p:nvSpPr>
        <p:spPr>
          <a:xfrm>
            <a:off x="3404652"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BD8225C-5E21-5FDC-DF94-51C69F69F725}"/>
              </a:ext>
            </a:extLst>
          </p:cNvPr>
          <p:cNvSpPr/>
          <p:nvPr/>
        </p:nvSpPr>
        <p:spPr>
          <a:xfrm>
            <a:off x="4161531"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93" name="Graphic 92" descr="Books with solid fill">
            <a:extLst>
              <a:ext uri="{FF2B5EF4-FFF2-40B4-BE49-F238E27FC236}">
                <a16:creationId xmlns:a16="http://schemas.microsoft.com/office/drawing/2014/main" id="{E660EA3D-86E2-D3F6-B35F-BA52975F3B6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23489" y="2310078"/>
            <a:ext cx="925175" cy="925175"/>
          </a:xfrm>
          <a:prstGeom prst="rect">
            <a:avLst/>
          </a:prstGeom>
        </p:spPr>
      </p:pic>
      <p:sp>
        <p:nvSpPr>
          <p:cNvPr id="94" name="TextBox 93">
            <a:extLst>
              <a:ext uri="{FF2B5EF4-FFF2-40B4-BE49-F238E27FC236}">
                <a16:creationId xmlns:a16="http://schemas.microsoft.com/office/drawing/2014/main" id="{65EE9448-030B-BD33-D62F-51D93406160D}"/>
              </a:ext>
            </a:extLst>
          </p:cNvPr>
          <p:cNvSpPr txBox="1"/>
          <p:nvPr/>
        </p:nvSpPr>
        <p:spPr>
          <a:xfrm>
            <a:off x="3800953" y="1563629"/>
            <a:ext cx="2138231" cy="369332"/>
          </a:xfrm>
          <a:prstGeom prst="rect">
            <a:avLst/>
          </a:prstGeom>
          <a:noFill/>
        </p:spPr>
        <p:txBody>
          <a:bodyPr wrap="square" rtlCol="0">
            <a:spAutoFit/>
          </a:bodyPr>
          <a:lstStyle/>
          <a:p>
            <a:pPr algn="ctr"/>
            <a:r>
              <a:rPr lang="en-US" b="1" dirty="0">
                <a:solidFill>
                  <a:schemeClr val="bg1"/>
                </a:solidFill>
              </a:rPr>
              <a:t>Literature Review</a:t>
            </a:r>
          </a:p>
        </p:txBody>
      </p:sp>
      <p:sp>
        <p:nvSpPr>
          <p:cNvPr id="95" name="TextBox 94">
            <a:extLst>
              <a:ext uri="{FF2B5EF4-FFF2-40B4-BE49-F238E27FC236}">
                <a16:creationId xmlns:a16="http://schemas.microsoft.com/office/drawing/2014/main" id="{F5B12570-21FF-495E-32C0-FB4217FFBD6F}"/>
              </a:ext>
            </a:extLst>
          </p:cNvPr>
          <p:cNvSpPr txBox="1"/>
          <p:nvPr/>
        </p:nvSpPr>
        <p:spPr>
          <a:xfrm>
            <a:off x="3242897" y="3583280"/>
            <a:ext cx="3086360" cy="646331"/>
          </a:xfrm>
          <a:prstGeom prst="rect">
            <a:avLst/>
          </a:prstGeom>
          <a:noFill/>
        </p:spPr>
        <p:txBody>
          <a:bodyPr wrap="square" rtlCol="0">
            <a:spAutoFit/>
          </a:bodyPr>
          <a:lstStyle/>
          <a:p>
            <a:pPr algn="ctr"/>
            <a:r>
              <a:rPr lang="en-US" dirty="0">
                <a:solidFill>
                  <a:schemeClr val="bg1"/>
                </a:solidFill>
              </a:rPr>
              <a:t>Database of literature supporting your work</a:t>
            </a:r>
          </a:p>
        </p:txBody>
      </p:sp>
      <p:sp>
        <p:nvSpPr>
          <p:cNvPr id="98" name="Pentagon 97">
            <a:extLst>
              <a:ext uri="{FF2B5EF4-FFF2-40B4-BE49-F238E27FC236}">
                <a16:creationId xmlns:a16="http://schemas.microsoft.com/office/drawing/2014/main" id="{89818D72-E19D-EA94-FE3A-3F8F24B1A6BD}"/>
              </a:ext>
            </a:extLst>
          </p:cNvPr>
          <p:cNvSpPr/>
          <p:nvPr/>
        </p:nvSpPr>
        <p:spPr>
          <a:xfrm>
            <a:off x="5967484"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8879350-9EE3-B330-C04B-73EE2B198A21}"/>
              </a:ext>
            </a:extLst>
          </p:cNvPr>
          <p:cNvSpPr/>
          <p:nvPr/>
        </p:nvSpPr>
        <p:spPr>
          <a:xfrm>
            <a:off x="6744019"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09" name="Graphic 108" descr="Badge Tick1 with solid fill">
            <a:extLst>
              <a:ext uri="{FF2B5EF4-FFF2-40B4-BE49-F238E27FC236}">
                <a16:creationId xmlns:a16="http://schemas.microsoft.com/office/drawing/2014/main" id="{62E9162D-F37D-81BE-A4EE-7F7D3E41279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887393" y="2320022"/>
            <a:ext cx="925175" cy="925175"/>
          </a:xfrm>
          <a:prstGeom prst="rect">
            <a:avLst/>
          </a:prstGeom>
        </p:spPr>
      </p:pic>
      <p:sp>
        <p:nvSpPr>
          <p:cNvPr id="110" name="TextBox 109">
            <a:extLst>
              <a:ext uri="{FF2B5EF4-FFF2-40B4-BE49-F238E27FC236}">
                <a16:creationId xmlns:a16="http://schemas.microsoft.com/office/drawing/2014/main" id="{8DEF0B6A-228D-8672-C84D-32BDC9D43BA0}"/>
              </a:ext>
            </a:extLst>
          </p:cNvPr>
          <p:cNvSpPr txBox="1"/>
          <p:nvPr/>
        </p:nvSpPr>
        <p:spPr>
          <a:xfrm>
            <a:off x="6552122" y="1563629"/>
            <a:ext cx="1628051" cy="369332"/>
          </a:xfrm>
          <a:prstGeom prst="rect">
            <a:avLst/>
          </a:prstGeom>
          <a:noFill/>
        </p:spPr>
        <p:txBody>
          <a:bodyPr wrap="square" rtlCol="0">
            <a:spAutoFit/>
          </a:bodyPr>
          <a:lstStyle/>
          <a:p>
            <a:pPr algn="ctr"/>
            <a:r>
              <a:rPr lang="en-US" b="1" dirty="0">
                <a:solidFill>
                  <a:schemeClr val="bg1"/>
                </a:solidFill>
              </a:rPr>
              <a:t>Solution</a:t>
            </a:r>
          </a:p>
        </p:txBody>
      </p:sp>
      <p:sp>
        <p:nvSpPr>
          <p:cNvPr id="111" name="TextBox 110">
            <a:extLst>
              <a:ext uri="{FF2B5EF4-FFF2-40B4-BE49-F238E27FC236}">
                <a16:creationId xmlns:a16="http://schemas.microsoft.com/office/drawing/2014/main" id="{385F5081-90BA-5922-0993-C4734EB24CC9}"/>
              </a:ext>
            </a:extLst>
          </p:cNvPr>
          <p:cNvSpPr txBox="1"/>
          <p:nvPr/>
        </p:nvSpPr>
        <p:spPr>
          <a:xfrm>
            <a:off x="5825385" y="3583280"/>
            <a:ext cx="3086360" cy="646331"/>
          </a:xfrm>
          <a:prstGeom prst="rect">
            <a:avLst/>
          </a:prstGeom>
          <a:noFill/>
        </p:spPr>
        <p:txBody>
          <a:bodyPr wrap="square" rtlCol="0">
            <a:spAutoFit/>
          </a:bodyPr>
          <a:lstStyle/>
          <a:p>
            <a:pPr algn="ctr"/>
            <a:r>
              <a:rPr lang="en-US" dirty="0">
                <a:solidFill>
                  <a:schemeClr val="bg1"/>
                </a:solidFill>
              </a:rPr>
              <a:t>Conceptual description           of the solution</a:t>
            </a:r>
          </a:p>
        </p:txBody>
      </p:sp>
      <p:sp>
        <p:nvSpPr>
          <p:cNvPr id="112" name="Pentagon 111">
            <a:extLst>
              <a:ext uri="{FF2B5EF4-FFF2-40B4-BE49-F238E27FC236}">
                <a16:creationId xmlns:a16="http://schemas.microsoft.com/office/drawing/2014/main" id="{325205B3-0C9B-6F3D-CC8A-155B4F5B25FD}"/>
              </a:ext>
            </a:extLst>
          </p:cNvPr>
          <p:cNvSpPr/>
          <p:nvPr/>
        </p:nvSpPr>
        <p:spPr>
          <a:xfrm>
            <a:off x="8549972"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2FE01BF-2054-433D-59F7-B485BE6BCE9C}"/>
              </a:ext>
            </a:extLst>
          </p:cNvPr>
          <p:cNvSpPr/>
          <p:nvPr/>
        </p:nvSpPr>
        <p:spPr>
          <a:xfrm>
            <a:off x="9325232"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14" name="Graphic 113" descr="Presentation with pie chart with solid fill">
            <a:extLst>
              <a:ext uri="{FF2B5EF4-FFF2-40B4-BE49-F238E27FC236}">
                <a16:creationId xmlns:a16="http://schemas.microsoft.com/office/drawing/2014/main" id="{90ABF221-C838-E407-591F-D5771213579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468606" y="2320022"/>
            <a:ext cx="925175" cy="925175"/>
          </a:xfrm>
          <a:prstGeom prst="rect">
            <a:avLst/>
          </a:prstGeom>
        </p:spPr>
      </p:pic>
      <p:sp>
        <p:nvSpPr>
          <p:cNvPr id="115" name="TextBox 114">
            <a:extLst>
              <a:ext uri="{FF2B5EF4-FFF2-40B4-BE49-F238E27FC236}">
                <a16:creationId xmlns:a16="http://schemas.microsoft.com/office/drawing/2014/main" id="{DEFCEF36-4AE9-8E4E-8E01-0504ABB60781}"/>
              </a:ext>
            </a:extLst>
          </p:cNvPr>
          <p:cNvSpPr txBox="1"/>
          <p:nvPr/>
        </p:nvSpPr>
        <p:spPr>
          <a:xfrm>
            <a:off x="9133335" y="1563629"/>
            <a:ext cx="1628051" cy="369332"/>
          </a:xfrm>
          <a:prstGeom prst="rect">
            <a:avLst/>
          </a:prstGeom>
          <a:noFill/>
        </p:spPr>
        <p:txBody>
          <a:bodyPr wrap="square" rtlCol="0">
            <a:spAutoFit/>
          </a:bodyPr>
          <a:lstStyle/>
          <a:p>
            <a:pPr algn="ctr"/>
            <a:r>
              <a:rPr lang="en-US" b="1" dirty="0">
                <a:solidFill>
                  <a:schemeClr val="bg1"/>
                </a:solidFill>
              </a:rPr>
              <a:t>Results</a:t>
            </a:r>
          </a:p>
        </p:txBody>
      </p:sp>
      <p:sp>
        <p:nvSpPr>
          <p:cNvPr id="116" name="TextBox 115">
            <a:extLst>
              <a:ext uri="{FF2B5EF4-FFF2-40B4-BE49-F238E27FC236}">
                <a16:creationId xmlns:a16="http://schemas.microsoft.com/office/drawing/2014/main" id="{9D640122-CCC9-9BDA-73FE-5844900E51A5}"/>
              </a:ext>
            </a:extLst>
          </p:cNvPr>
          <p:cNvSpPr txBox="1"/>
          <p:nvPr/>
        </p:nvSpPr>
        <p:spPr>
          <a:xfrm>
            <a:off x="8606626" y="3583280"/>
            <a:ext cx="2751940" cy="646331"/>
          </a:xfrm>
          <a:prstGeom prst="rect">
            <a:avLst/>
          </a:prstGeom>
          <a:noFill/>
        </p:spPr>
        <p:txBody>
          <a:bodyPr wrap="square" rtlCol="0">
            <a:spAutoFit/>
          </a:bodyPr>
          <a:lstStyle/>
          <a:p>
            <a:pPr algn="ctr"/>
            <a:r>
              <a:rPr lang="en-US" dirty="0">
                <a:solidFill>
                  <a:schemeClr val="bg1"/>
                </a:solidFill>
              </a:rPr>
              <a:t>Graphical or textual output</a:t>
            </a:r>
          </a:p>
        </p:txBody>
      </p:sp>
    </p:spTree>
    <p:custDataLst>
      <p:tags r:id="rId1"/>
    </p:custDataLst>
    <p:extLst>
      <p:ext uri="{BB962C8B-B14F-4D97-AF65-F5344CB8AC3E}">
        <p14:creationId xmlns:p14="http://schemas.microsoft.com/office/powerpoint/2010/main" val="181835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fade">
                                      <p:cBhvr>
                                        <p:cTn id="26" dur="500"/>
                                        <p:tgtEl>
                                          <p:spTgt spid="1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4" grpId="0"/>
      <p:bldP spid="95" grpId="0"/>
      <p:bldP spid="110" grpId="0"/>
      <p:bldP spid="111" grpId="0"/>
      <p:bldP spid="115" grpId="0"/>
      <p:bldP spid="1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681EB5E-8584-8FCF-CE1A-FF38173890C6}"/>
              </a:ext>
              <a:ext uri="{C183D7F6-B498-43B3-948B-1728B52AA6E4}">
                <adec:decorative xmlns:adec="http://schemas.microsoft.com/office/drawing/2017/decorative" val="1"/>
              </a:ext>
            </a:extLst>
          </p:cNvPr>
          <p:cNvGrpSpPr/>
          <p:nvPr/>
        </p:nvGrpSpPr>
        <p:grpSpPr>
          <a:xfrm>
            <a:off x="-235997" y="104862"/>
            <a:ext cx="802254" cy="1965408"/>
            <a:chOff x="-235997" y="104862"/>
            <a:chExt cx="802254" cy="1965408"/>
          </a:xfrm>
        </p:grpSpPr>
        <p:cxnSp>
          <p:nvCxnSpPr>
            <p:cNvPr id="25" name="Straight Connector 24">
              <a:extLst>
                <a:ext uri="{FF2B5EF4-FFF2-40B4-BE49-F238E27FC236}">
                  <a16:creationId xmlns:a16="http://schemas.microsoft.com/office/drawing/2014/main" id="{A2371DBD-A5E2-112C-7B92-D2300DD810F3}"/>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7C6978F-C8A2-E3E0-0C2B-2501138BDB9C}"/>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B4E1D2-7DD1-10B8-EC06-996C36419A1D}"/>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1760EF-7F77-D06E-335A-64A1B08BDC5C}"/>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8330CFB-9012-2F7A-D6B3-35E486A39050}"/>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B3BAEE-D465-DFAD-59BF-D84A888250D0}"/>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DAD4E7-20A4-11B7-40B9-558AE7FC39DC}"/>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519D2D4-927B-7423-AE1A-8C0637210516}"/>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DA74C49-89A7-F08C-D1D5-B03BD679C3BA}"/>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746D137-9D09-6DD2-4EEA-6F093FE35DA6}"/>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B95563A-E869-2CB2-307C-A8BC50A28200}"/>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D062C5F-2FBD-8AED-8CF3-0288703B081D}"/>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7534238-3E48-CCA4-64B0-9DE977E9275B}"/>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C2B470-8C23-D70C-399A-30BD3EB6CC4D}"/>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2DC11309-B960-C6F1-B2F8-FAC639158F41}"/>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C22C7FD2-BB41-F8EA-2052-892D50A34883}"/>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A4D3B2A-31FE-4607-F2A4-6F9285AE8DFE}"/>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42AEB514-57CC-E526-FBD3-E78462C0DC08}"/>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6533F912-DCDA-E652-A97F-0E5DBF095290}"/>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EFB32D89-E868-DEA4-67D9-37A54CFA2D1A}"/>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3519B2A4-0340-67E4-FC7B-87275BA6D05D}"/>
                </a:ext>
              </a:extLst>
            </p:cNvPr>
            <p:cNvSpPr/>
            <p:nvPr userDrawn="1"/>
          </p:nvSpPr>
          <p:spPr>
            <a:xfrm>
              <a:off x="151503" y="2024551"/>
              <a:ext cx="288271" cy="45719"/>
            </a:xfrm>
            <a:prstGeom prst="roundRect">
              <a:avLst>
                <a:gd name="adj" fmla="val 50000"/>
              </a:avLst>
            </a:prstGeom>
            <a:solidFill>
              <a:schemeClr val="bg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1B288A1-3477-032D-A23F-600B3B9422FB}"/>
              </a:ext>
            </a:extLst>
          </p:cNvPr>
          <p:cNvSpPr txBox="1">
            <a:spLocks/>
          </p:cNvSpPr>
          <p:nvPr/>
        </p:nvSpPr>
        <p:spPr>
          <a:xfrm>
            <a:off x="656852" y="719420"/>
            <a:ext cx="11077947" cy="821763"/>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chemeClr val="bg1"/>
                </a:solidFill>
              </a:rPr>
              <a:t>Project Report Details</a:t>
            </a:r>
            <a:endParaRPr lang="en-US" dirty="0">
              <a:solidFill>
                <a:schemeClr val="accent2">
                  <a:lumMod val="20000"/>
                  <a:lumOff val="80000"/>
                </a:schemeClr>
              </a:solidFill>
            </a:endParaRPr>
          </a:p>
        </p:txBody>
      </p:sp>
      <p:sp>
        <p:nvSpPr>
          <p:cNvPr id="82" name="Oval 81">
            <a:extLst>
              <a:ext uri="{FF2B5EF4-FFF2-40B4-BE49-F238E27FC236}">
                <a16:creationId xmlns:a16="http://schemas.microsoft.com/office/drawing/2014/main" id="{FBD231C6-429B-674A-343A-9A9E9AA7D2B8}"/>
              </a:ext>
            </a:extLst>
          </p:cNvPr>
          <p:cNvSpPr/>
          <p:nvPr/>
        </p:nvSpPr>
        <p:spPr>
          <a:xfrm>
            <a:off x="1598699"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83" name="Graphic 82" descr="Questions with solid fill">
            <a:extLst>
              <a:ext uri="{FF2B5EF4-FFF2-40B4-BE49-F238E27FC236}">
                <a16:creationId xmlns:a16="http://schemas.microsoft.com/office/drawing/2014/main" id="{130EA954-C414-AA7F-CDFB-841987CCE12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742073" y="2320022"/>
            <a:ext cx="925175" cy="925175"/>
          </a:xfrm>
          <a:prstGeom prst="rect">
            <a:avLst/>
          </a:prstGeom>
        </p:spPr>
      </p:pic>
      <p:sp>
        <p:nvSpPr>
          <p:cNvPr id="84" name="TextBox 83">
            <a:extLst>
              <a:ext uri="{FF2B5EF4-FFF2-40B4-BE49-F238E27FC236}">
                <a16:creationId xmlns:a16="http://schemas.microsoft.com/office/drawing/2014/main" id="{C0AC36A4-D6B6-622B-06AC-8C29A0B8702E}"/>
              </a:ext>
            </a:extLst>
          </p:cNvPr>
          <p:cNvSpPr txBox="1"/>
          <p:nvPr/>
        </p:nvSpPr>
        <p:spPr>
          <a:xfrm>
            <a:off x="1104665" y="1569348"/>
            <a:ext cx="2138231" cy="369332"/>
          </a:xfrm>
          <a:prstGeom prst="rect">
            <a:avLst/>
          </a:prstGeom>
          <a:noFill/>
        </p:spPr>
        <p:txBody>
          <a:bodyPr wrap="square" rtlCol="0">
            <a:spAutoFit/>
          </a:bodyPr>
          <a:lstStyle/>
          <a:p>
            <a:pPr algn="ctr"/>
            <a:r>
              <a:rPr lang="en-US" b="1" dirty="0">
                <a:solidFill>
                  <a:schemeClr val="bg1"/>
                </a:solidFill>
              </a:rPr>
              <a:t>Conclusions</a:t>
            </a:r>
          </a:p>
        </p:txBody>
      </p:sp>
      <p:sp>
        <p:nvSpPr>
          <p:cNvPr id="85" name="TextBox 84">
            <a:extLst>
              <a:ext uri="{FF2B5EF4-FFF2-40B4-BE49-F238E27FC236}">
                <a16:creationId xmlns:a16="http://schemas.microsoft.com/office/drawing/2014/main" id="{FE5E7D20-3D34-8FA6-21B3-35E02E2AC804}"/>
              </a:ext>
            </a:extLst>
          </p:cNvPr>
          <p:cNvSpPr txBox="1"/>
          <p:nvPr/>
        </p:nvSpPr>
        <p:spPr>
          <a:xfrm>
            <a:off x="656852" y="3583280"/>
            <a:ext cx="3086360" cy="646331"/>
          </a:xfrm>
          <a:prstGeom prst="rect">
            <a:avLst/>
          </a:prstGeom>
          <a:noFill/>
        </p:spPr>
        <p:txBody>
          <a:bodyPr wrap="square" rtlCol="0">
            <a:spAutoFit/>
          </a:bodyPr>
          <a:lstStyle/>
          <a:p>
            <a:pPr algn="ctr"/>
            <a:r>
              <a:rPr lang="en-US" dirty="0">
                <a:solidFill>
                  <a:schemeClr val="bg1"/>
                </a:solidFill>
              </a:rPr>
              <a:t>Statement of what you learned from your work</a:t>
            </a:r>
          </a:p>
        </p:txBody>
      </p:sp>
      <p:sp>
        <p:nvSpPr>
          <p:cNvPr id="89" name="Pentagon 88">
            <a:extLst>
              <a:ext uri="{FF2B5EF4-FFF2-40B4-BE49-F238E27FC236}">
                <a16:creationId xmlns:a16="http://schemas.microsoft.com/office/drawing/2014/main" id="{215F6223-4322-B1F9-1636-104A0EE3B9E5}"/>
              </a:ext>
            </a:extLst>
          </p:cNvPr>
          <p:cNvSpPr/>
          <p:nvPr/>
        </p:nvSpPr>
        <p:spPr>
          <a:xfrm>
            <a:off x="3404652"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BD8225C-5E21-5FDC-DF94-51C69F69F725}"/>
              </a:ext>
            </a:extLst>
          </p:cNvPr>
          <p:cNvSpPr/>
          <p:nvPr/>
        </p:nvSpPr>
        <p:spPr>
          <a:xfrm>
            <a:off x="4161531"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93" name="Graphic 92" descr="Information with solid fill">
            <a:extLst>
              <a:ext uri="{FF2B5EF4-FFF2-40B4-BE49-F238E27FC236}">
                <a16:creationId xmlns:a16="http://schemas.microsoft.com/office/drawing/2014/main" id="{E660EA3D-86E2-D3F6-B35F-BA52975F3B6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23489" y="2310078"/>
            <a:ext cx="925175" cy="925175"/>
          </a:xfrm>
          <a:prstGeom prst="rect">
            <a:avLst/>
          </a:prstGeom>
        </p:spPr>
      </p:pic>
      <p:sp>
        <p:nvSpPr>
          <p:cNvPr id="94" name="TextBox 93">
            <a:extLst>
              <a:ext uri="{FF2B5EF4-FFF2-40B4-BE49-F238E27FC236}">
                <a16:creationId xmlns:a16="http://schemas.microsoft.com/office/drawing/2014/main" id="{65EE9448-030B-BD33-D62F-51D93406160D}"/>
              </a:ext>
            </a:extLst>
          </p:cNvPr>
          <p:cNvSpPr txBox="1"/>
          <p:nvPr/>
        </p:nvSpPr>
        <p:spPr>
          <a:xfrm>
            <a:off x="3648003" y="1444218"/>
            <a:ext cx="2138231" cy="646331"/>
          </a:xfrm>
          <a:prstGeom prst="rect">
            <a:avLst/>
          </a:prstGeom>
          <a:noFill/>
        </p:spPr>
        <p:txBody>
          <a:bodyPr wrap="square" rtlCol="0">
            <a:spAutoFit/>
          </a:bodyPr>
          <a:lstStyle/>
          <a:p>
            <a:pPr algn="ctr"/>
            <a:r>
              <a:rPr lang="en-US" b="1" dirty="0">
                <a:solidFill>
                  <a:schemeClr val="bg1"/>
                </a:solidFill>
              </a:rPr>
              <a:t>Standards and Constraints</a:t>
            </a:r>
          </a:p>
        </p:txBody>
      </p:sp>
      <p:sp>
        <p:nvSpPr>
          <p:cNvPr id="95" name="TextBox 94">
            <a:extLst>
              <a:ext uri="{FF2B5EF4-FFF2-40B4-BE49-F238E27FC236}">
                <a16:creationId xmlns:a16="http://schemas.microsoft.com/office/drawing/2014/main" id="{F5B12570-21FF-495E-32C0-FB4217FFBD6F}"/>
              </a:ext>
            </a:extLst>
          </p:cNvPr>
          <p:cNvSpPr txBox="1"/>
          <p:nvPr/>
        </p:nvSpPr>
        <p:spPr>
          <a:xfrm>
            <a:off x="3242897" y="3583280"/>
            <a:ext cx="3086360" cy="646331"/>
          </a:xfrm>
          <a:prstGeom prst="rect">
            <a:avLst/>
          </a:prstGeom>
          <a:noFill/>
        </p:spPr>
        <p:txBody>
          <a:bodyPr wrap="square" rtlCol="0">
            <a:spAutoFit/>
          </a:bodyPr>
          <a:lstStyle/>
          <a:p>
            <a:pPr algn="ctr"/>
            <a:r>
              <a:rPr lang="en-US" dirty="0">
                <a:solidFill>
                  <a:schemeClr val="bg1"/>
                </a:solidFill>
              </a:rPr>
              <a:t>Specifications such as  IEEE or ANSI</a:t>
            </a:r>
          </a:p>
        </p:txBody>
      </p:sp>
      <p:sp>
        <p:nvSpPr>
          <p:cNvPr id="98" name="Pentagon 97">
            <a:extLst>
              <a:ext uri="{FF2B5EF4-FFF2-40B4-BE49-F238E27FC236}">
                <a16:creationId xmlns:a16="http://schemas.microsoft.com/office/drawing/2014/main" id="{89818D72-E19D-EA94-FE3A-3F8F24B1A6BD}"/>
              </a:ext>
            </a:extLst>
          </p:cNvPr>
          <p:cNvSpPr/>
          <p:nvPr/>
        </p:nvSpPr>
        <p:spPr>
          <a:xfrm>
            <a:off x="5967484"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8879350-9EE3-B330-C04B-73EE2B198A21}"/>
              </a:ext>
            </a:extLst>
          </p:cNvPr>
          <p:cNvSpPr/>
          <p:nvPr/>
        </p:nvSpPr>
        <p:spPr>
          <a:xfrm>
            <a:off x="6744019"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09" name="Graphic 108" descr="Lightbulb and gear with solid fill">
            <a:extLst>
              <a:ext uri="{FF2B5EF4-FFF2-40B4-BE49-F238E27FC236}">
                <a16:creationId xmlns:a16="http://schemas.microsoft.com/office/drawing/2014/main" id="{62E9162D-F37D-81BE-A4EE-7F7D3E41279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919307" y="2310079"/>
            <a:ext cx="925175" cy="925175"/>
          </a:xfrm>
          <a:prstGeom prst="rect">
            <a:avLst/>
          </a:prstGeom>
        </p:spPr>
      </p:pic>
      <p:sp>
        <p:nvSpPr>
          <p:cNvPr id="110" name="TextBox 109">
            <a:extLst>
              <a:ext uri="{FF2B5EF4-FFF2-40B4-BE49-F238E27FC236}">
                <a16:creationId xmlns:a16="http://schemas.microsoft.com/office/drawing/2014/main" id="{8DEF0B6A-228D-8672-C84D-32BDC9D43BA0}"/>
              </a:ext>
            </a:extLst>
          </p:cNvPr>
          <p:cNvSpPr txBox="1"/>
          <p:nvPr/>
        </p:nvSpPr>
        <p:spPr>
          <a:xfrm>
            <a:off x="6191341" y="1570646"/>
            <a:ext cx="2381109" cy="369332"/>
          </a:xfrm>
          <a:prstGeom prst="rect">
            <a:avLst/>
          </a:prstGeom>
          <a:noFill/>
        </p:spPr>
        <p:txBody>
          <a:bodyPr wrap="square" rtlCol="0">
            <a:spAutoFit/>
          </a:bodyPr>
          <a:lstStyle/>
          <a:p>
            <a:pPr algn="ctr"/>
            <a:r>
              <a:rPr lang="en-US" b="1" dirty="0">
                <a:solidFill>
                  <a:schemeClr val="bg1"/>
                </a:solidFill>
              </a:rPr>
              <a:t>Acknowledgements</a:t>
            </a:r>
          </a:p>
        </p:txBody>
      </p:sp>
      <p:sp>
        <p:nvSpPr>
          <p:cNvPr id="111" name="TextBox 110">
            <a:extLst>
              <a:ext uri="{FF2B5EF4-FFF2-40B4-BE49-F238E27FC236}">
                <a16:creationId xmlns:a16="http://schemas.microsoft.com/office/drawing/2014/main" id="{385F5081-90BA-5922-0993-C4734EB24CC9}"/>
              </a:ext>
            </a:extLst>
          </p:cNvPr>
          <p:cNvSpPr txBox="1"/>
          <p:nvPr/>
        </p:nvSpPr>
        <p:spPr>
          <a:xfrm>
            <a:off x="5825385" y="3583280"/>
            <a:ext cx="3086360" cy="646331"/>
          </a:xfrm>
          <a:prstGeom prst="rect">
            <a:avLst/>
          </a:prstGeom>
          <a:noFill/>
        </p:spPr>
        <p:txBody>
          <a:bodyPr wrap="square" rtlCol="0">
            <a:spAutoFit/>
          </a:bodyPr>
          <a:lstStyle/>
          <a:p>
            <a:pPr algn="ctr"/>
            <a:r>
              <a:rPr lang="en-US" dirty="0">
                <a:solidFill>
                  <a:schemeClr val="bg1"/>
                </a:solidFill>
              </a:rPr>
              <a:t>Acknowledgement of individuals who helped</a:t>
            </a:r>
          </a:p>
        </p:txBody>
      </p:sp>
      <p:sp>
        <p:nvSpPr>
          <p:cNvPr id="112" name="Pentagon 111">
            <a:extLst>
              <a:ext uri="{FF2B5EF4-FFF2-40B4-BE49-F238E27FC236}">
                <a16:creationId xmlns:a16="http://schemas.microsoft.com/office/drawing/2014/main" id="{325205B3-0C9B-6F3D-CC8A-155B4F5B25FD}"/>
              </a:ext>
            </a:extLst>
          </p:cNvPr>
          <p:cNvSpPr/>
          <p:nvPr/>
        </p:nvSpPr>
        <p:spPr>
          <a:xfrm>
            <a:off x="8549972"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2FE01BF-2054-433D-59F7-B485BE6BCE9C}"/>
              </a:ext>
            </a:extLst>
          </p:cNvPr>
          <p:cNvSpPr/>
          <p:nvPr/>
        </p:nvSpPr>
        <p:spPr>
          <a:xfrm>
            <a:off x="9325232"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14" name="Graphic 113" descr="Typewriter with solid fill">
            <a:extLst>
              <a:ext uri="{FF2B5EF4-FFF2-40B4-BE49-F238E27FC236}">
                <a16:creationId xmlns:a16="http://schemas.microsoft.com/office/drawing/2014/main" id="{90ABF221-C838-E407-591F-D5771213579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468606" y="2320022"/>
            <a:ext cx="925175" cy="925175"/>
          </a:xfrm>
          <a:prstGeom prst="rect">
            <a:avLst/>
          </a:prstGeom>
        </p:spPr>
      </p:pic>
      <p:sp>
        <p:nvSpPr>
          <p:cNvPr id="115" name="TextBox 114">
            <a:extLst>
              <a:ext uri="{FF2B5EF4-FFF2-40B4-BE49-F238E27FC236}">
                <a16:creationId xmlns:a16="http://schemas.microsoft.com/office/drawing/2014/main" id="{DEFCEF36-4AE9-8E4E-8E01-0504ABB60781}"/>
              </a:ext>
            </a:extLst>
          </p:cNvPr>
          <p:cNvSpPr txBox="1"/>
          <p:nvPr/>
        </p:nvSpPr>
        <p:spPr>
          <a:xfrm>
            <a:off x="9133335" y="1563629"/>
            <a:ext cx="1628051" cy="369332"/>
          </a:xfrm>
          <a:prstGeom prst="rect">
            <a:avLst/>
          </a:prstGeom>
          <a:noFill/>
        </p:spPr>
        <p:txBody>
          <a:bodyPr wrap="square" rtlCol="0">
            <a:spAutoFit/>
          </a:bodyPr>
          <a:lstStyle/>
          <a:p>
            <a:pPr algn="ctr"/>
            <a:r>
              <a:rPr lang="en-US" b="1" dirty="0">
                <a:solidFill>
                  <a:schemeClr val="bg1"/>
                </a:solidFill>
              </a:rPr>
              <a:t>References</a:t>
            </a:r>
          </a:p>
        </p:txBody>
      </p:sp>
      <p:sp>
        <p:nvSpPr>
          <p:cNvPr id="116" name="TextBox 115">
            <a:extLst>
              <a:ext uri="{FF2B5EF4-FFF2-40B4-BE49-F238E27FC236}">
                <a16:creationId xmlns:a16="http://schemas.microsoft.com/office/drawing/2014/main" id="{9D640122-CCC9-9BDA-73FE-5844900E51A5}"/>
              </a:ext>
            </a:extLst>
          </p:cNvPr>
          <p:cNvSpPr txBox="1"/>
          <p:nvPr/>
        </p:nvSpPr>
        <p:spPr>
          <a:xfrm>
            <a:off x="8692353" y="3583280"/>
            <a:ext cx="2587320" cy="646331"/>
          </a:xfrm>
          <a:prstGeom prst="rect">
            <a:avLst/>
          </a:prstGeom>
          <a:noFill/>
        </p:spPr>
        <p:txBody>
          <a:bodyPr wrap="square" rtlCol="0">
            <a:spAutoFit/>
          </a:bodyPr>
          <a:lstStyle/>
          <a:p>
            <a:pPr algn="ctr"/>
            <a:r>
              <a:rPr lang="en-US" dirty="0">
                <a:solidFill>
                  <a:schemeClr val="bg1"/>
                </a:solidFill>
              </a:rPr>
              <a:t>Consistent style in reference list</a:t>
            </a:r>
          </a:p>
        </p:txBody>
      </p:sp>
      <p:sp>
        <p:nvSpPr>
          <p:cNvPr id="3" name="Rounded Rectangle 57">
            <a:extLst>
              <a:ext uri="{FF2B5EF4-FFF2-40B4-BE49-F238E27FC236}">
                <a16:creationId xmlns:a16="http://schemas.microsoft.com/office/drawing/2014/main" id="{28D09126-59AF-EA4A-7FEE-F80510B4FB18}"/>
              </a:ext>
            </a:extLst>
          </p:cNvPr>
          <p:cNvSpPr/>
          <p:nvPr/>
        </p:nvSpPr>
        <p:spPr>
          <a:xfrm>
            <a:off x="1113214" y="4428251"/>
            <a:ext cx="2291439" cy="367024"/>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Summarize</a:t>
            </a:r>
          </a:p>
        </p:txBody>
      </p:sp>
      <p:sp>
        <p:nvSpPr>
          <p:cNvPr id="4" name="Rounded Rectangle 57">
            <a:extLst>
              <a:ext uri="{FF2B5EF4-FFF2-40B4-BE49-F238E27FC236}">
                <a16:creationId xmlns:a16="http://schemas.microsoft.com/office/drawing/2014/main" id="{5DBA0181-85DE-28E4-E6DC-9830601093E0}"/>
              </a:ext>
            </a:extLst>
          </p:cNvPr>
          <p:cNvSpPr/>
          <p:nvPr/>
        </p:nvSpPr>
        <p:spPr>
          <a:xfrm>
            <a:off x="1113213" y="4993652"/>
            <a:ext cx="2291439" cy="367024"/>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State findings</a:t>
            </a:r>
          </a:p>
        </p:txBody>
      </p:sp>
      <p:sp>
        <p:nvSpPr>
          <p:cNvPr id="5" name="Rounded Rectangle 57">
            <a:extLst>
              <a:ext uri="{FF2B5EF4-FFF2-40B4-BE49-F238E27FC236}">
                <a16:creationId xmlns:a16="http://schemas.microsoft.com/office/drawing/2014/main" id="{3DACE4D6-D39C-747A-5205-8DAE51C0FDA8}"/>
              </a:ext>
            </a:extLst>
          </p:cNvPr>
          <p:cNvSpPr/>
          <p:nvPr/>
        </p:nvSpPr>
        <p:spPr>
          <a:xfrm>
            <a:off x="1113214" y="5573395"/>
            <a:ext cx="2291439" cy="367024"/>
          </a:xfrm>
          <a:prstGeom prst="roundRect">
            <a:avLst>
              <a:gd name="adj" fmla="val 50000"/>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cs typeface="Arial" panose="020B0604020202020204" pitchFamily="34" charset="0"/>
              </a:rPr>
              <a:t>State future work</a:t>
            </a:r>
          </a:p>
        </p:txBody>
      </p:sp>
    </p:spTree>
    <p:custDataLst>
      <p:tags r:id="rId1"/>
    </p:custDataLst>
    <p:extLst>
      <p:ext uri="{BB962C8B-B14F-4D97-AF65-F5344CB8AC3E}">
        <p14:creationId xmlns:p14="http://schemas.microsoft.com/office/powerpoint/2010/main" val="135165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fade">
                                      <p:cBhvr>
                                        <p:cTn id="30" dur="500"/>
                                        <p:tgtEl>
                                          <p:spTgt spid="9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500"/>
                                        <p:tgtEl>
                                          <p:spTgt spid="9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fade">
                                      <p:cBhvr>
                                        <p:cTn id="38" dur="500"/>
                                        <p:tgtEl>
                                          <p:spTgt spid="1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fade">
                                      <p:cBhvr>
                                        <p:cTn id="41" dur="500"/>
                                        <p:tgtEl>
                                          <p:spTgt spid="1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fade">
                                      <p:cBhvr>
                                        <p:cTn id="46" dur="500"/>
                                        <p:tgtEl>
                                          <p:spTgt spid="1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fade">
                                      <p:cBhvr>
                                        <p:cTn id="49"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4" grpId="0"/>
      <p:bldP spid="95" grpId="0"/>
      <p:bldP spid="110" grpId="0"/>
      <p:bldP spid="111" grpId="0"/>
      <p:bldP spid="115" grpId="0"/>
      <p:bldP spid="116" grpId="0"/>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681EB5E-8584-8FCF-CE1A-FF38173890C6}"/>
              </a:ext>
              <a:ext uri="{C183D7F6-B498-43B3-948B-1728B52AA6E4}">
                <adec:decorative xmlns:adec="http://schemas.microsoft.com/office/drawing/2017/decorative" val="1"/>
              </a:ext>
            </a:extLst>
          </p:cNvPr>
          <p:cNvGrpSpPr/>
          <p:nvPr/>
        </p:nvGrpSpPr>
        <p:grpSpPr>
          <a:xfrm>
            <a:off x="-235997" y="104862"/>
            <a:ext cx="802254" cy="1965408"/>
            <a:chOff x="-235997" y="104862"/>
            <a:chExt cx="802254" cy="1965408"/>
          </a:xfrm>
        </p:grpSpPr>
        <p:cxnSp>
          <p:nvCxnSpPr>
            <p:cNvPr id="25" name="Straight Connector 24">
              <a:extLst>
                <a:ext uri="{FF2B5EF4-FFF2-40B4-BE49-F238E27FC236}">
                  <a16:creationId xmlns:a16="http://schemas.microsoft.com/office/drawing/2014/main" id="{A2371DBD-A5E2-112C-7B92-D2300DD810F3}"/>
                </a:ext>
              </a:extLst>
            </p:cNvPr>
            <p:cNvCxnSpPr>
              <a:cxnSpLocks/>
            </p:cNvCxnSpPr>
            <p:nvPr userDrawn="1"/>
          </p:nvCxnSpPr>
          <p:spPr>
            <a:xfrm>
              <a:off x="0" y="104862"/>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7C6978F-C8A2-E3E0-0C2B-2501138BDB9C}"/>
                </a:ext>
              </a:extLst>
            </p:cNvPr>
            <p:cNvCxnSpPr>
              <a:cxnSpLocks/>
            </p:cNvCxnSpPr>
            <p:nvPr userDrawn="1"/>
          </p:nvCxnSpPr>
          <p:spPr>
            <a:xfrm>
              <a:off x="0" y="569053"/>
              <a:ext cx="3886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B4E1D2-7DD1-10B8-EC06-996C36419A1D}"/>
                </a:ext>
              </a:extLst>
            </p:cNvPr>
            <p:cNvCxnSpPr>
              <a:cxnSpLocks/>
            </p:cNvCxnSpPr>
            <p:nvPr userDrawn="1"/>
          </p:nvCxnSpPr>
          <p:spPr>
            <a:xfrm>
              <a:off x="0" y="809537"/>
              <a:ext cx="56625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1760EF-7F77-D06E-335A-64A1B08BDC5C}"/>
                </a:ext>
              </a:extLst>
            </p:cNvPr>
            <p:cNvCxnSpPr>
              <a:cxnSpLocks/>
            </p:cNvCxnSpPr>
            <p:nvPr userDrawn="1"/>
          </p:nvCxnSpPr>
          <p:spPr>
            <a:xfrm>
              <a:off x="0" y="1230385"/>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8330CFB-9012-2F7A-D6B3-35E486A39050}"/>
                </a:ext>
              </a:extLst>
            </p:cNvPr>
            <p:cNvCxnSpPr>
              <a:cxnSpLocks/>
            </p:cNvCxnSpPr>
            <p:nvPr userDrawn="1"/>
          </p:nvCxnSpPr>
          <p:spPr>
            <a:xfrm>
              <a:off x="0" y="1449897"/>
              <a:ext cx="17476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B3BAEE-D465-DFAD-59BF-D84A888250D0}"/>
                </a:ext>
              </a:extLst>
            </p:cNvPr>
            <p:cNvCxnSpPr>
              <a:cxnSpLocks/>
            </p:cNvCxnSpPr>
            <p:nvPr userDrawn="1"/>
          </p:nvCxnSpPr>
          <p:spPr>
            <a:xfrm>
              <a:off x="0" y="1694576"/>
              <a:ext cx="24327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DAD4E7-20A4-11B7-40B9-558AE7FC39DC}"/>
                </a:ext>
              </a:extLst>
            </p:cNvPr>
            <p:cNvCxnSpPr>
              <a:cxnSpLocks/>
            </p:cNvCxnSpPr>
            <p:nvPr userDrawn="1"/>
          </p:nvCxnSpPr>
          <p:spPr>
            <a:xfrm>
              <a:off x="0" y="1935060"/>
              <a:ext cx="4208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519D2D4-927B-7423-AE1A-8C0637210516}"/>
                </a:ext>
              </a:extLst>
            </p:cNvPr>
            <p:cNvSpPr/>
            <p:nvPr userDrawn="1"/>
          </p:nvSpPr>
          <p:spPr>
            <a:xfrm>
              <a:off x="-113315" y="216658"/>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DA74C49-89A7-F08C-D1D5-B03BD679C3BA}"/>
                </a:ext>
              </a:extLst>
            </p:cNvPr>
            <p:cNvSpPr/>
            <p:nvPr userDrawn="1"/>
          </p:nvSpPr>
          <p:spPr>
            <a:xfrm>
              <a:off x="113455" y="417451"/>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746D137-9D09-6DD2-4EEA-6F093FE35DA6}"/>
                </a:ext>
              </a:extLst>
            </p:cNvPr>
            <p:cNvSpPr/>
            <p:nvPr userDrawn="1"/>
          </p:nvSpPr>
          <p:spPr>
            <a:xfrm>
              <a:off x="297992" y="2251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B95563A-E869-2CB2-307C-A8BC50A28200}"/>
                </a:ext>
              </a:extLst>
            </p:cNvPr>
            <p:cNvSpPr/>
            <p:nvPr userDrawn="1"/>
          </p:nvSpPr>
          <p:spPr>
            <a:xfrm>
              <a:off x="-72706" y="657934"/>
              <a:ext cx="566257" cy="45719"/>
            </a:xfrm>
            <a:prstGeom prst="roundRect">
              <a:avLst>
                <a:gd name="adj" fmla="val 50000"/>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D062C5F-2FBD-8AED-8CF3-0288703B081D}"/>
                </a:ext>
              </a:extLst>
            </p:cNvPr>
            <p:cNvSpPr/>
            <p:nvPr userDrawn="1"/>
          </p:nvSpPr>
          <p:spPr>
            <a:xfrm>
              <a:off x="-22860" y="4174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7534238-3E48-CCA4-64B0-9DE977E9275B}"/>
                </a:ext>
              </a:extLst>
            </p:cNvPr>
            <p:cNvSpPr/>
            <p:nvPr userDrawn="1"/>
          </p:nvSpPr>
          <p:spPr>
            <a:xfrm>
              <a:off x="-45719" y="944136"/>
              <a:ext cx="3437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C2B470-8C23-D70C-399A-30BD3EB6CC4D}"/>
                </a:ext>
              </a:extLst>
            </p:cNvPr>
            <p:cNvSpPr/>
            <p:nvPr userDrawn="1"/>
          </p:nvSpPr>
          <p:spPr>
            <a:xfrm>
              <a:off x="373779" y="941751"/>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2DC11309-B960-C6F1-B2F8-FAC639158F41}"/>
                </a:ext>
              </a:extLst>
            </p:cNvPr>
            <p:cNvSpPr/>
            <p:nvPr userDrawn="1"/>
          </p:nvSpPr>
          <p:spPr>
            <a:xfrm>
              <a:off x="97112" y="1099265"/>
              <a:ext cx="233882"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C22C7FD2-BB41-F8EA-2052-892D50A34883}"/>
                </a:ext>
              </a:extLst>
            </p:cNvPr>
            <p:cNvSpPr/>
            <p:nvPr userDrawn="1"/>
          </p:nvSpPr>
          <p:spPr>
            <a:xfrm>
              <a:off x="167525" y="1318776"/>
              <a:ext cx="326938" cy="45719"/>
            </a:xfrm>
            <a:prstGeom prst="roundRect">
              <a:avLst>
                <a:gd name="adj" fmla="val 50000"/>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A4D3B2A-31FE-4607-F2A4-6F9285AE8DFE}"/>
                </a:ext>
              </a:extLst>
            </p:cNvPr>
            <p:cNvSpPr/>
            <p:nvPr userDrawn="1"/>
          </p:nvSpPr>
          <p:spPr>
            <a:xfrm>
              <a:off x="51393" y="1318776"/>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42AEB514-57CC-E526-FBD3-E78462C0DC08}"/>
                </a:ext>
              </a:extLst>
            </p:cNvPr>
            <p:cNvSpPr/>
            <p:nvPr userDrawn="1"/>
          </p:nvSpPr>
          <p:spPr>
            <a:xfrm>
              <a:off x="69700" y="1547787"/>
              <a:ext cx="387500" cy="45719"/>
            </a:xfrm>
            <a:prstGeom prst="roundRect">
              <a:avLst>
                <a:gd name="adj" fmla="val 50000"/>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6533F912-DCDA-E652-A97F-0E5DBF095290}"/>
                </a:ext>
              </a:extLst>
            </p:cNvPr>
            <p:cNvSpPr/>
            <p:nvPr userDrawn="1"/>
          </p:nvSpPr>
          <p:spPr>
            <a:xfrm>
              <a:off x="-235997" y="1786170"/>
              <a:ext cx="387500" cy="45719"/>
            </a:xfrm>
            <a:prstGeom prst="roundRect">
              <a:avLst>
                <a:gd name="adj" fmla="val 50000"/>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EFB32D89-E868-DEA4-67D9-37A54CFA2D1A}"/>
                </a:ext>
              </a:extLst>
            </p:cNvPr>
            <p:cNvSpPr/>
            <p:nvPr userDrawn="1"/>
          </p:nvSpPr>
          <p:spPr>
            <a:xfrm>
              <a:off x="220998" y="1786169"/>
              <a:ext cx="233882"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3519B2A4-0340-67E4-FC7B-87275BA6D05D}"/>
                </a:ext>
              </a:extLst>
            </p:cNvPr>
            <p:cNvSpPr/>
            <p:nvPr userDrawn="1"/>
          </p:nvSpPr>
          <p:spPr>
            <a:xfrm>
              <a:off x="151503" y="2024551"/>
              <a:ext cx="288271" cy="45719"/>
            </a:xfrm>
            <a:prstGeom prst="roundRect">
              <a:avLst>
                <a:gd name="adj" fmla="val 50000"/>
              </a:avLst>
            </a:prstGeom>
            <a:solidFill>
              <a:schemeClr val="bg2"/>
            </a:solidFill>
            <a:ln>
              <a:noFill/>
            </a:ln>
            <a:effectLst>
              <a:glow rad="12700">
                <a:schemeClr val="accent5">
                  <a:lumMod val="40000"/>
                  <a:lumOff val="60000"/>
                  <a:alpha val="3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1B288A1-3477-032D-A23F-600B3B9422FB}"/>
              </a:ext>
            </a:extLst>
          </p:cNvPr>
          <p:cNvSpPr txBox="1">
            <a:spLocks/>
          </p:cNvSpPr>
          <p:nvPr/>
        </p:nvSpPr>
        <p:spPr>
          <a:xfrm>
            <a:off x="656852" y="719420"/>
            <a:ext cx="11077947" cy="821763"/>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chemeClr val="bg1"/>
                </a:solidFill>
              </a:rPr>
              <a:t>Project Report Details</a:t>
            </a:r>
            <a:endParaRPr lang="en-US" dirty="0">
              <a:solidFill>
                <a:schemeClr val="accent2">
                  <a:lumMod val="20000"/>
                  <a:lumOff val="80000"/>
                </a:schemeClr>
              </a:solidFill>
            </a:endParaRPr>
          </a:p>
        </p:txBody>
      </p:sp>
      <p:sp>
        <p:nvSpPr>
          <p:cNvPr id="82" name="Oval 81">
            <a:extLst>
              <a:ext uri="{FF2B5EF4-FFF2-40B4-BE49-F238E27FC236}">
                <a16:creationId xmlns:a16="http://schemas.microsoft.com/office/drawing/2014/main" id="{FBD231C6-429B-674A-343A-9A9E9AA7D2B8}"/>
              </a:ext>
            </a:extLst>
          </p:cNvPr>
          <p:cNvSpPr/>
          <p:nvPr/>
        </p:nvSpPr>
        <p:spPr>
          <a:xfrm>
            <a:off x="1147139"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83" name="Graphic 82" descr="Qr Code with solid fill">
            <a:extLst>
              <a:ext uri="{FF2B5EF4-FFF2-40B4-BE49-F238E27FC236}">
                <a16:creationId xmlns:a16="http://schemas.microsoft.com/office/drawing/2014/main" id="{130EA954-C414-AA7F-CDFB-841987CCE12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90513" y="2320022"/>
            <a:ext cx="925175" cy="925175"/>
          </a:xfrm>
          <a:prstGeom prst="rect">
            <a:avLst/>
          </a:prstGeom>
        </p:spPr>
      </p:pic>
      <p:sp>
        <p:nvSpPr>
          <p:cNvPr id="84" name="TextBox 83">
            <a:extLst>
              <a:ext uri="{FF2B5EF4-FFF2-40B4-BE49-F238E27FC236}">
                <a16:creationId xmlns:a16="http://schemas.microsoft.com/office/drawing/2014/main" id="{C0AC36A4-D6B6-622B-06AC-8C29A0B8702E}"/>
              </a:ext>
            </a:extLst>
          </p:cNvPr>
          <p:cNvSpPr txBox="1"/>
          <p:nvPr/>
        </p:nvSpPr>
        <p:spPr>
          <a:xfrm>
            <a:off x="653105" y="1569348"/>
            <a:ext cx="2138231" cy="369332"/>
          </a:xfrm>
          <a:prstGeom prst="rect">
            <a:avLst/>
          </a:prstGeom>
          <a:noFill/>
        </p:spPr>
        <p:txBody>
          <a:bodyPr wrap="square" rtlCol="0">
            <a:spAutoFit/>
          </a:bodyPr>
          <a:lstStyle/>
          <a:p>
            <a:pPr algn="ctr"/>
            <a:r>
              <a:rPr lang="en-US" b="1" dirty="0">
                <a:solidFill>
                  <a:schemeClr val="bg1"/>
                </a:solidFill>
              </a:rPr>
              <a:t>Appendices</a:t>
            </a:r>
          </a:p>
        </p:txBody>
      </p:sp>
      <p:sp>
        <p:nvSpPr>
          <p:cNvPr id="85" name="TextBox 84">
            <a:extLst>
              <a:ext uri="{FF2B5EF4-FFF2-40B4-BE49-F238E27FC236}">
                <a16:creationId xmlns:a16="http://schemas.microsoft.com/office/drawing/2014/main" id="{FE5E7D20-3D34-8FA6-21B3-35E02E2AC804}"/>
              </a:ext>
            </a:extLst>
          </p:cNvPr>
          <p:cNvSpPr txBox="1"/>
          <p:nvPr/>
        </p:nvSpPr>
        <p:spPr>
          <a:xfrm>
            <a:off x="205292" y="3583280"/>
            <a:ext cx="3086360" cy="646331"/>
          </a:xfrm>
          <a:prstGeom prst="rect">
            <a:avLst/>
          </a:prstGeom>
          <a:noFill/>
        </p:spPr>
        <p:txBody>
          <a:bodyPr wrap="square" rtlCol="0">
            <a:spAutoFit/>
          </a:bodyPr>
          <a:lstStyle/>
          <a:p>
            <a:pPr algn="ctr"/>
            <a:r>
              <a:rPr lang="en-US" dirty="0">
                <a:solidFill>
                  <a:schemeClr val="bg1"/>
                </a:solidFill>
              </a:rPr>
              <a:t>Code fragment and illustrations of results</a:t>
            </a:r>
          </a:p>
        </p:txBody>
      </p:sp>
      <p:sp>
        <p:nvSpPr>
          <p:cNvPr id="89" name="Pentagon 88">
            <a:extLst>
              <a:ext uri="{FF2B5EF4-FFF2-40B4-BE49-F238E27FC236}">
                <a16:creationId xmlns:a16="http://schemas.microsoft.com/office/drawing/2014/main" id="{215F6223-4322-B1F9-1636-104A0EE3B9E5}"/>
              </a:ext>
            </a:extLst>
          </p:cNvPr>
          <p:cNvSpPr/>
          <p:nvPr/>
        </p:nvSpPr>
        <p:spPr>
          <a:xfrm>
            <a:off x="2953092" y="2605120"/>
            <a:ext cx="227822" cy="34643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BD8225C-5E21-5FDC-DF94-51C69F69F725}"/>
              </a:ext>
            </a:extLst>
          </p:cNvPr>
          <p:cNvSpPr/>
          <p:nvPr/>
        </p:nvSpPr>
        <p:spPr>
          <a:xfrm>
            <a:off x="3709971" y="2148121"/>
            <a:ext cx="1249092" cy="1249092"/>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93" name="Graphic 92" descr="User with solid fill">
            <a:extLst>
              <a:ext uri="{FF2B5EF4-FFF2-40B4-BE49-F238E27FC236}">
                <a16:creationId xmlns:a16="http://schemas.microsoft.com/office/drawing/2014/main" id="{E660EA3D-86E2-D3F6-B35F-BA52975F3B6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853345" y="2320022"/>
            <a:ext cx="925175" cy="925175"/>
          </a:xfrm>
          <a:prstGeom prst="rect">
            <a:avLst/>
          </a:prstGeom>
        </p:spPr>
      </p:pic>
      <p:sp>
        <p:nvSpPr>
          <p:cNvPr id="94" name="TextBox 93">
            <a:extLst>
              <a:ext uri="{FF2B5EF4-FFF2-40B4-BE49-F238E27FC236}">
                <a16:creationId xmlns:a16="http://schemas.microsoft.com/office/drawing/2014/main" id="{65EE9448-030B-BD33-D62F-51D93406160D}"/>
              </a:ext>
            </a:extLst>
          </p:cNvPr>
          <p:cNvSpPr txBox="1"/>
          <p:nvPr/>
        </p:nvSpPr>
        <p:spPr>
          <a:xfrm>
            <a:off x="3246816" y="1571880"/>
            <a:ext cx="2138231" cy="369332"/>
          </a:xfrm>
          <a:prstGeom prst="rect">
            <a:avLst/>
          </a:prstGeom>
          <a:noFill/>
        </p:spPr>
        <p:txBody>
          <a:bodyPr wrap="square" rtlCol="0">
            <a:spAutoFit/>
          </a:bodyPr>
          <a:lstStyle/>
          <a:p>
            <a:pPr algn="ctr"/>
            <a:r>
              <a:rPr lang="en-US" b="1" dirty="0">
                <a:solidFill>
                  <a:schemeClr val="bg1"/>
                </a:solidFill>
              </a:rPr>
              <a:t>Biography</a:t>
            </a:r>
          </a:p>
        </p:txBody>
      </p:sp>
      <p:sp>
        <p:nvSpPr>
          <p:cNvPr id="95" name="TextBox 94">
            <a:extLst>
              <a:ext uri="{FF2B5EF4-FFF2-40B4-BE49-F238E27FC236}">
                <a16:creationId xmlns:a16="http://schemas.microsoft.com/office/drawing/2014/main" id="{F5B12570-21FF-495E-32C0-FB4217FFBD6F}"/>
              </a:ext>
            </a:extLst>
          </p:cNvPr>
          <p:cNvSpPr txBox="1"/>
          <p:nvPr/>
        </p:nvSpPr>
        <p:spPr>
          <a:xfrm>
            <a:off x="2791337" y="3583280"/>
            <a:ext cx="3086360" cy="646331"/>
          </a:xfrm>
          <a:prstGeom prst="rect">
            <a:avLst/>
          </a:prstGeom>
          <a:noFill/>
        </p:spPr>
        <p:txBody>
          <a:bodyPr wrap="square" rtlCol="0">
            <a:spAutoFit/>
          </a:bodyPr>
          <a:lstStyle/>
          <a:p>
            <a:pPr algn="ctr"/>
            <a:r>
              <a:rPr lang="en-US" dirty="0">
                <a:solidFill>
                  <a:schemeClr val="bg1"/>
                </a:solidFill>
              </a:rPr>
              <a:t>Biography of each team member; goals for future</a:t>
            </a:r>
          </a:p>
        </p:txBody>
      </p:sp>
      <p:pic>
        <p:nvPicPr>
          <p:cNvPr id="3" name="Picture 2" descr="Background pattern&#10;&#10;Description automatically generated">
            <a:extLst>
              <a:ext uri="{FF2B5EF4-FFF2-40B4-BE49-F238E27FC236}">
                <a16:creationId xmlns:a16="http://schemas.microsoft.com/office/drawing/2014/main" id="{9B3A9F33-CAD0-6774-B069-83BC875CBEB1}"/>
              </a:ext>
            </a:extLst>
          </p:cNvPr>
          <p:cNvPicPr>
            <a:picLocks noChangeAspect="1"/>
          </p:cNvPicPr>
          <p:nvPr/>
        </p:nvPicPr>
        <p:blipFill rotWithShape="1">
          <a:blip r:embed="rId8"/>
          <a:srcRect l="50240"/>
          <a:stretch/>
        </p:blipFill>
        <p:spPr>
          <a:xfrm>
            <a:off x="6125320" y="0"/>
            <a:ext cx="6066680" cy="6858000"/>
          </a:xfrm>
          <a:prstGeom prst="rect">
            <a:avLst/>
          </a:prstGeom>
        </p:spPr>
      </p:pic>
    </p:spTree>
    <p:custDataLst>
      <p:tags r:id="rId1"/>
    </p:custDataLst>
    <p:extLst>
      <p:ext uri="{BB962C8B-B14F-4D97-AF65-F5344CB8AC3E}">
        <p14:creationId xmlns:p14="http://schemas.microsoft.com/office/powerpoint/2010/main" val="351403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94" grpId="0"/>
      <p:bldP spid="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1016FB-7E99-85A5-5EF0-2BAF9E780E8E}"/>
              </a:ext>
            </a:extLst>
          </p:cNvPr>
          <p:cNvSpPr>
            <a:spLocks noGrp="1"/>
          </p:cNvSpPr>
          <p:nvPr>
            <p:ph type="title"/>
          </p:nvPr>
        </p:nvSpPr>
        <p:spPr>
          <a:xfrm>
            <a:off x="1132321" y="-1046999"/>
            <a:ext cx="10599352" cy="821763"/>
          </a:xfrm>
        </p:spPr>
        <p:txBody>
          <a:bodyPr/>
          <a:lstStyle/>
          <a:p>
            <a:r>
              <a:rPr lang="en-US" dirty="0"/>
              <a:t>Instructor On Screen</a:t>
            </a:r>
          </a:p>
        </p:txBody>
      </p:sp>
    </p:spTree>
    <p:custDataLst>
      <p:tags r:id="rId1"/>
    </p:custDataLst>
    <p:extLst>
      <p:ext uri="{BB962C8B-B14F-4D97-AF65-F5344CB8AC3E}">
        <p14:creationId xmlns:p14="http://schemas.microsoft.com/office/powerpoint/2010/main" val="2623572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1C2D-9E0F-CB26-94EB-A98C17EA53A2}"/>
              </a:ext>
            </a:extLst>
          </p:cNvPr>
          <p:cNvSpPr>
            <a:spLocks noGrp="1"/>
          </p:cNvSpPr>
          <p:nvPr>
            <p:ph type="title"/>
          </p:nvPr>
        </p:nvSpPr>
        <p:spPr>
          <a:xfrm>
            <a:off x="704780" y="978714"/>
            <a:ext cx="4842875" cy="1366528"/>
          </a:xfrm>
        </p:spPr>
        <p:txBody>
          <a:bodyPr/>
          <a:lstStyle/>
          <a:p>
            <a:r>
              <a:rPr lang="en-US" dirty="0"/>
              <a:t>Thank You</a:t>
            </a:r>
            <a:br>
              <a:rPr lang="en-US" dirty="0"/>
            </a:br>
            <a:r>
              <a:rPr lang="en-US" dirty="0"/>
              <a:t>For Watching</a:t>
            </a:r>
          </a:p>
        </p:txBody>
      </p:sp>
      <p:sp>
        <p:nvSpPr>
          <p:cNvPr id="4" name="Picture Placeholder 3">
            <a:extLst>
              <a:ext uri="{FF2B5EF4-FFF2-40B4-BE49-F238E27FC236}">
                <a16:creationId xmlns:a16="http://schemas.microsoft.com/office/drawing/2014/main" id="{D8AA9539-85A9-4130-84EC-39385E5414DF}"/>
              </a:ext>
              <a:ext uri="{C183D7F6-B498-43B3-948B-1728B52AA6E4}">
                <adec:decorative xmlns:adec="http://schemas.microsoft.com/office/drawing/2017/decorative" val="1"/>
              </a:ext>
            </a:extLst>
          </p:cNvPr>
          <p:cNvSpPr>
            <a:spLocks noGrp="1"/>
          </p:cNvSpPr>
          <p:nvPr>
            <p:ph type="pic" sz="quarter" idx="11"/>
          </p:nvPr>
        </p:nvSpPr>
        <p:spPr/>
        <p:txBody>
          <a:bodyPr/>
          <a:lstStyle/>
          <a:p>
            <a:endParaRPr lang="en-US"/>
          </a:p>
        </p:txBody>
      </p:sp>
      <p:pic>
        <p:nvPicPr>
          <p:cNvPr id="8" name="Picture Placeholder 5">
            <a:extLst>
              <a:ext uri="{FF2B5EF4-FFF2-40B4-BE49-F238E27FC236}">
                <a16:creationId xmlns:a16="http://schemas.microsoft.com/office/drawing/2014/main" id="{49496891-9E31-B906-3CCF-BF9214D0E148}"/>
              </a:ext>
              <a:ext uri="{C183D7F6-B498-43B3-948B-1728B52AA6E4}">
                <adec:decorative xmlns:adec="http://schemas.microsoft.com/office/drawing/2017/decorative" val="1"/>
              </a:ext>
            </a:extLst>
          </p:cNvPr>
          <p:cNvPicPr>
            <a:picLocks noChangeAspect="1"/>
          </p:cNvPicPr>
          <p:nvPr/>
        </p:nvPicPr>
        <p:blipFill rotWithShape="1">
          <a:blip r:embed="rId4"/>
          <a:srcRect l="14223" r="29385"/>
          <a:stretch/>
        </p:blipFill>
        <p:spPr>
          <a:xfrm>
            <a:off x="5853352" y="708975"/>
            <a:ext cx="5462348" cy="5448504"/>
          </a:xfrm>
          <a:prstGeom prst="rect">
            <a:avLst/>
          </a:prstGeom>
        </p:spPr>
      </p:pic>
    </p:spTree>
    <p:custDataLst>
      <p:tags r:id="rId1"/>
    </p:custDataLst>
    <p:extLst>
      <p:ext uri="{BB962C8B-B14F-4D97-AF65-F5344CB8AC3E}">
        <p14:creationId xmlns:p14="http://schemas.microsoft.com/office/powerpoint/2010/main" val="3253728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XESDPOvL"/>
  <p:tag name="ARTICULATE_DESIGN_ID_1_OFFICE THEME" val="cBzaMG8C"/>
  <p:tag name="ARTICULATE_SLIDE_COUNT" val="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48">
      <a:dk1>
        <a:srgbClr val="002A38"/>
      </a:dk1>
      <a:lt1>
        <a:srgbClr val="FFFFFF"/>
      </a:lt1>
      <a:dk2>
        <a:srgbClr val="1E5562"/>
      </a:dk2>
      <a:lt2>
        <a:srgbClr val="DD7901"/>
      </a:lt2>
      <a:accent1>
        <a:srgbClr val="B35F00"/>
      </a:accent1>
      <a:accent2>
        <a:srgbClr val="36D5EA"/>
      </a:accent2>
      <a:accent3>
        <a:srgbClr val="29FFC6"/>
      </a:accent3>
      <a:accent4>
        <a:srgbClr val="B80300"/>
      </a:accent4>
      <a:accent5>
        <a:srgbClr val="FECB24"/>
      </a:accent5>
      <a:accent6>
        <a:srgbClr val="2A7A64"/>
      </a:accent6>
      <a:hlink>
        <a:srgbClr val="282F36"/>
      </a:hlink>
      <a:folHlink>
        <a:srgbClr val="282F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8">
      <a:dk1>
        <a:srgbClr val="002A38"/>
      </a:dk1>
      <a:lt1>
        <a:srgbClr val="FFFFFF"/>
      </a:lt1>
      <a:dk2>
        <a:srgbClr val="1E5562"/>
      </a:dk2>
      <a:lt2>
        <a:srgbClr val="DD7901"/>
      </a:lt2>
      <a:accent1>
        <a:srgbClr val="B35F00"/>
      </a:accent1>
      <a:accent2>
        <a:srgbClr val="36D5EA"/>
      </a:accent2>
      <a:accent3>
        <a:srgbClr val="29FFC6"/>
      </a:accent3>
      <a:accent4>
        <a:srgbClr val="B80300"/>
      </a:accent4>
      <a:accent5>
        <a:srgbClr val="FECB24"/>
      </a:accent5>
      <a:accent6>
        <a:srgbClr val="2A7A64"/>
      </a:accent6>
      <a:hlink>
        <a:srgbClr val="282F36"/>
      </a:hlink>
      <a:folHlink>
        <a:srgbClr val="282F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7923</TotalTime>
  <Words>1564</Words>
  <Application>Microsoft Macintosh PowerPoint</Application>
  <PresentationFormat>Widescreen</PresentationFormat>
  <Paragraphs>126</Paragraphs>
  <Slides>9</Slides>
  <Notes>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vt:i4>
      </vt:variant>
    </vt:vector>
  </HeadingPairs>
  <TitlesOfParts>
    <vt:vector size="14" baseType="lpstr">
      <vt:lpstr>Arial</vt:lpstr>
      <vt:lpstr>Calibri</vt:lpstr>
      <vt:lpstr>Times New Roman</vt:lpstr>
      <vt:lpstr>Office Theme</vt:lpstr>
      <vt:lpstr>1_Office Theme</vt:lpstr>
      <vt:lpstr>Project Documentation</vt:lpstr>
      <vt:lpstr>Instructor On Screen</vt:lpstr>
      <vt:lpstr>Tell the Story</vt:lpstr>
      <vt:lpstr>PowerPoint Presentation</vt:lpstr>
      <vt:lpstr>PowerPoint Presentation</vt:lpstr>
      <vt:lpstr>PowerPoint Presentation</vt:lpstr>
      <vt:lpstr>PowerPoint Presentation</vt:lpstr>
      <vt:lpstr>Instructor On Screen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WITH SUBHEADING</dc:title>
  <dc:creator>Lori Gibbons</dc:creator>
  <cp:lastModifiedBy>Presley-Peterson, Idrissa Z.</cp:lastModifiedBy>
  <cp:revision>72</cp:revision>
  <dcterms:created xsi:type="dcterms:W3CDTF">2022-08-05T18:32:26Z</dcterms:created>
  <dcterms:modified xsi:type="dcterms:W3CDTF">2025-08-11T01:14:54Z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FC03F2BA-795E-4C2B-91BA-804F44D2520B</vt:lpwstr>
  </property>
  <property fmtid="{D5CDD505-2E9C-101B-9397-08002B2CF9AE}" pid="3" name="ArticulatePath">
    <vt:lpwstr>CEN4914_f22_Thomas_Prototype</vt:lpwstr>
  </property>
</Properties>
</file>